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_rels/.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16.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1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0.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s/slide1.xml" ContentType="application/vnd.openxmlformats-officedocument.presentationml.slide+xml"/>
  <Override PartName="/ppt/slides/slide19.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_rels/slide18.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1.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8.xml" ContentType="application/vnd.openxmlformats-officedocument.presentationml.slide+xml"/>
  <Override PartName="/ppt/_rels/presentation.xml.rels" ContentType="application/vnd.openxmlformats-package.relationships+xml"/>
  <Override PartName="/ppt/presProps.xml" ContentType="application/vnd.openxmlformats-officedocument.presentationml.presPro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12192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887DD8C3-59E0-4B20-B210-C47FACA8279B}" type="slidenum">
              <a:t>&lt;#&gt;</a:t>
            </a:fld>
          </a:p>
        </p:txBody>
      </p:sp>
      <p:sp>
        <p:nvSpPr>
          <p:cNvPr id="4" name="PlaceHolder 3"/>
          <p:cNvSpPr>
            <a:spLocks noGrp="1"/>
          </p:cNvSpPr>
          <p:nvPr>
            <p:ph type="dt" idx="3"/>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2D1CE508-A261-43A6-97A5-3E1C336ACE49}" type="slidenum">
              <a:t>&lt;#&gt;</a:t>
            </a:fld>
          </a:p>
        </p:txBody>
      </p:sp>
      <p:sp>
        <p:nvSpPr>
          <p:cNvPr id="7" name="PlaceHolder 6"/>
          <p:cNvSpPr>
            <a:spLocks noGrp="1"/>
          </p:cNvSpPr>
          <p:nvPr>
            <p:ph type="dt" idx="3"/>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EC443484-6805-454C-AAA4-117DDCC71E55}" type="slidenum">
              <a:t>&lt;#&gt;</a:t>
            </a:fld>
          </a:p>
        </p:txBody>
      </p:sp>
      <p:sp>
        <p:nvSpPr>
          <p:cNvPr id="9" name="PlaceHolder 8"/>
          <p:cNvSpPr>
            <a:spLocks noGrp="1"/>
          </p:cNvSpPr>
          <p:nvPr>
            <p:ph type="dt" idx="3"/>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84D0FE87-4A6E-4860-A53D-D81765E83C8B}" type="slidenum">
              <a:t>&lt;#&gt;</a:t>
            </a:fld>
          </a:p>
        </p:txBody>
      </p:sp>
      <p:sp>
        <p:nvSpPr>
          <p:cNvPr id="11" name="PlaceHolder 10"/>
          <p:cNvSpPr>
            <a:spLocks noGrp="1"/>
          </p:cNvSpPr>
          <p:nvPr>
            <p:ph type="dt" idx="3"/>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18C95ACA-8E13-4FF2-8207-95DF6D1C9E0C}" type="slidenum">
              <a:t>&lt;#&gt;</a:t>
            </a:fld>
          </a:p>
        </p:txBody>
      </p:sp>
      <p:sp>
        <p:nvSpPr>
          <p:cNvPr id="4" name="PlaceHolder 3"/>
          <p:cNvSpPr>
            <a:spLocks noGrp="1"/>
          </p:cNvSpPr>
          <p:nvPr>
            <p:ph type="dt" idx="6"/>
          </p:nvPr>
        </p:nvSpPr>
        <p:spPr/>
        <p:txBody>
          <a:bodyPr/>
          <a:p>
            <a:r>
              <a:rPr lang="en-US"/>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7"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BB692CFF-3DB5-49CB-931D-72D0CE73F857}" type="slidenum">
              <a:t>&lt;#&gt;</a:t>
            </a:fld>
          </a:p>
        </p:txBody>
      </p:sp>
      <p:sp>
        <p:nvSpPr>
          <p:cNvPr id="6" name="PlaceHolder 5"/>
          <p:cNvSpPr>
            <a:spLocks noGrp="1"/>
          </p:cNvSpPr>
          <p:nvPr>
            <p:ph type="dt" idx="6"/>
          </p:nvPr>
        </p:nvSpPr>
        <p:spPr/>
        <p:txBody>
          <a:bodyPr/>
          <a:p>
            <a:r>
              <a:rPr lang="en-US"/>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9"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B428597B-2D14-4B49-859B-871322295AAB}" type="slidenum">
              <a:t>&lt;#&gt;</a:t>
            </a:fld>
          </a:p>
        </p:txBody>
      </p:sp>
      <p:sp>
        <p:nvSpPr>
          <p:cNvPr id="6" name="PlaceHolder 5"/>
          <p:cNvSpPr>
            <a:spLocks noGrp="1"/>
          </p:cNvSpPr>
          <p:nvPr>
            <p:ph type="dt" idx="6"/>
          </p:nvPr>
        </p:nvSpPr>
        <p:spPr/>
        <p:txBody>
          <a:bodyPr/>
          <a:p>
            <a:r>
              <a:rPr lang="en-US"/>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2"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BFDC6837-6FE9-4707-A3DB-83E76A27B086}" type="slidenum">
              <a:t>&lt;#&gt;</a:t>
            </a:fld>
          </a:p>
        </p:txBody>
      </p:sp>
      <p:sp>
        <p:nvSpPr>
          <p:cNvPr id="7" name="PlaceHolder 6"/>
          <p:cNvSpPr>
            <a:spLocks noGrp="1"/>
          </p:cNvSpPr>
          <p:nvPr>
            <p:ph type="dt" idx="6"/>
          </p:nvPr>
        </p:nvSpPr>
        <p:spPr/>
        <p:txBody>
          <a:bodyPr/>
          <a:p>
            <a:r>
              <a:rPr lang="en-US"/>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8BF90CFF-F2B6-4645-B7BE-C8BBA25D96A3}" type="slidenum">
              <a:t>&lt;#&gt;</a:t>
            </a:fld>
          </a:p>
        </p:txBody>
      </p:sp>
      <p:sp>
        <p:nvSpPr>
          <p:cNvPr id="5" name="PlaceHolder 4"/>
          <p:cNvSpPr>
            <a:spLocks noGrp="1"/>
          </p:cNvSpPr>
          <p:nvPr>
            <p:ph type="dt" idx="6"/>
          </p:nvPr>
        </p:nvSpPr>
        <p:spPr/>
        <p:txBody>
          <a:bodyPr/>
          <a:p>
            <a:r>
              <a:rPr lang="en-US"/>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CF78FF0B-351E-4B88-B33F-18EE87425657}" type="slidenum">
              <a:t>&lt;#&gt;</a:t>
            </a:fld>
          </a:p>
        </p:txBody>
      </p:sp>
      <p:sp>
        <p:nvSpPr>
          <p:cNvPr id="5" name="PlaceHolder 4"/>
          <p:cNvSpPr>
            <a:spLocks noGrp="1"/>
          </p:cNvSpPr>
          <p:nvPr>
            <p:ph type="dt" idx="6"/>
          </p:nvPr>
        </p:nvSpPr>
        <p:spPr/>
        <p:txBody>
          <a:bodyPr/>
          <a:p>
            <a:r>
              <a:rPr lang="en-US"/>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7"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8"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E9AB2567-D1EA-4ACB-86CB-08D20DA11890}" type="slidenum">
              <a:t>&lt;#&gt;</a:t>
            </a:fld>
          </a:p>
        </p:txBody>
      </p:sp>
      <p:sp>
        <p:nvSpPr>
          <p:cNvPr id="8" name="PlaceHolder 7"/>
          <p:cNvSpPr>
            <a:spLocks noGrp="1"/>
          </p:cNvSpPr>
          <p:nvPr>
            <p:ph type="dt" idx="6"/>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F4415982-E608-4E2A-A853-E2289E7812AB}" type="slidenum">
              <a:t>&lt;#&gt;</a:t>
            </a:fld>
          </a:p>
        </p:txBody>
      </p:sp>
      <p:sp>
        <p:nvSpPr>
          <p:cNvPr id="6" name="PlaceHolder 5"/>
          <p:cNvSpPr>
            <a:spLocks noGrp="1"/>
          </p:cNvSpPr>
          <p:nvPr>
            <p:ph type="dt" idx="3"/>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16DE8FF5-DC6F-4C52-B6D0-7C174F284BF2}" type="slidenum">
              <a:t>&lt;#&gt;</a:t>
            </a:fld>
          </a:p>
        </p:txBody>
      </p:sp>
      <p:sp>
        <p:nvSpPr>
          <p:cNvPr id="8" name="PlaceHolder 7"/>
          <p:cNvSpPr>
            <a:spLocks noGrp="1"/>
          </p:cNvSpPr>
          <p:nvPr>
            <p:ph type="dt" idx="6"/>
          </p:nvPr>
        </p:nvSpPr>
        <p:spPr/>
        <p:txBody>
          <a:bodyPr/>
          <a:p>
            <a:r>
              <a:rPr lang="en-US"/>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4"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6"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CA89ABDA-5796-4C58-A4D2-6FD0A45294A4}" type="slidenum">
              <a:t>&lt;#&gt;</a:t>
            </a:fld>
          </a:p>
        </p:txBody>
      </p:sp>
      <p:sp>
        <p:nvSpPr>
          <p:cNvPr id="8" name="PlaceHolder 7"/>
          <p:cNvSpPr>
            <a:spLocks noGrp="1"/>
          </p:cNvSpPr>
          <p:nvPr>
            <p:ph type="dt" idx="6"/>
          </p:nvPr>
        </p:nvSpPr>
        <p:spPr/>
        <p:txBody>
          <a:bodyPr/>
          <a:p>
            <a:r>
              <a:rPr lang="en-US"/>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8"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9"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0D67BE6F-0457-4B81-A204-9FBFA5A09BB2}" type="slidenum">
              <a:t>&lt;#&gt;</a:t>
            </a:fld>
          </a:p>
        </p:txBody>
      </p:sp>
      <p:sp>
        <p:nvSpPr>
          <p:cNvPr id="7" name="PlaceHolder 6"/>
          <p:cNvSpPr>
            <a:spLocks noGrp="1"/>
          </p:cNvSpPr>
          <p:nvPr>
            <p:ph type="dt" idx="6"/>
          </p:nvPr>
        </p:nvSpPr>
        <p:spPr/>
        <p:txBody>
          <a:bodyPr/>
          <a:p>
            <a:r>
              <a:rPr lang="en-US"/>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1"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3"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4"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 name="PlaceHolder 6"/>
          <p:cNvSpPr>
            <a:spLocks noGrp="1"/>
          </p:cNvSpPr>
          <p:nvPr>
            <p:ph type="ftr" idx="4"/>
          </p:nvPr>
        </p:nvSpPr>
        <p:spPr/>
        <p:txBody>
          <a:bodyPr/>
          <a:p>
            <a:r>
              <a:t>Footer</a:t>
            </a:r>
          </a:p>
        </p:txBody>
      </p:sp>
      <p:sp>
        <p:nvSpPr>
          <p:cNvPr id="8" name="PlaceHolder 7"/>
          <p:cNvSpPr>
            <a:spLocks noGrp="1"/>
          </p:cNvSpPr>
          <p:nvPr>
            <p:ph type="sldNum" idx="5"/>
          </p:nvPr>
        </p:nvSpPr>
        <p:spPr/>
        <p:txBody>
          <a:bodyPr/>
          <a:p>
            <a:fld id="{1281DD4C-8D7D-4129-B649-D6860547EE13}" type="slidenum">
              <a:t>&lt;#&gt;</a:t>
            </a:fld>
          </a:p>
        </p:txBody>
      </p:sp>
      <p:sp>
        <p:nvSpPr>
          <p:cNvPr id="9" name="PlaceHolder 8"/>
          <p:cNvSpPr>
            <a:spLocks noGrp="1"/>
          </p:cNvSpPr>
          <p:nvPr>
            <p:ph type="dt" idx="6"/>
          </p:nvPr>
        </p:nvSpPr>
        <p:spPr/>
        <p:txBody>
          <a:bodyPr/>
          <a:p>
            <a:r>
              <a:rPr lang="en-US"/>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6"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7"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8"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0"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1"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 name="PlaceHolder 8"/>
          <p:cNvSpPr>
            <a:spLocks noGrp="1"/>
          </p:cNvSpPr>
          <p:nvPr>
            <p:ph type="ftr" idx="4"/>
          </p:nvPr>
        </p:nvSpPr>
        <p:spPr/>
        <p:txBody>
          <a:bodyPr/>
          <a:p>
            <a:r>
              <a:t>Footer</a:t>
            </a:r>
          </a:p>
        </p:txBody>
      </p:sp>
      <p:sp>
        <p:nvSpPr>
          <p:cNvPr id="10" name="PlaceHolder 9"/>
          <p:cNvSpPr>
            <a:spLocks noGrp="1"/>
          </p:cNvSpPr>
          <p:nvPr>
            <p:ph type="sldNum" idx="5"/>
          </p:nvPr>
        </p:nvSpPr>
        <p:spPr/>
        <p:txBody>
          <a:bodyPr/>
          <a:p>
            <a:fld id="{12A6C0B0-0E8F-4D93-868E-4498105040CB}" type="slidenum">
              <a:t>&lt;#&gt;</a:t>
            </a:fld>
          </a:p>
        </p:txBody>
      </p:sp>
      <p:sp>
        <p:nvSpPr>
          <p:cNvPr id="11" name="PlaceHolder 10"/>
          <p:cNvSpPr>
            <a:spLocks noGrp="1"/>
          </p:cNvSpPr>
          <p:nvPr>
            <p:ph type="dt" idx="6"/>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BD140A89-F8CE-4958-8B88-A9DE4378CC38}" type="slidenum">
              <a:t>&lt;#&gt;</a:t>
            </a:fld>
          </a:p>
        </p:txBody>
      </p:sp>
      <p:sp>
        <p:nvSpPr>
          <p:cNvPr id="6" name="PlaceHolder 5"/>
          <p:cNvSpPr>
            <a:spLocks noGrp="1"/>
          </p:cNvSpPr>
          <p:nvPr>
            <p:ph type="dt" idx="3"/>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07F5BF36-8BDF-4037-9A22-31615A2B2F80}" type="slidenum">
              <a:t>&lt;#&gt;</a:t>
            </a:fld>
          </a:p>
        </p:txBody>
      </p:sp>
      <p:sp>
        <p:nvSpPr>
          <p:cNvPr id="7" name="PlaceHolder 6"/>
          <p:cNvSpPr>
            <a:spLocks noGrp="1"/>
          </p:cNvSpPr>
          <p:nvPr>
            <p:ph type="dt" idx="3"/>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245FF463-16D2-4BCF-99C9-FEEBCA0A3BDE}" type="slidenum">
              <a:t>&lt;#&gt;</a:t>
            </a:fld>
          </a:p>
        </p:txBody>
      </p:sp>
      <p:sp>
        <p:nvSpPr>
          <p:cNvPr id="5" name="PlaceHolder 4"/>
          <p:cNvSpPr>
            <a:spLocks noGrp="1"/>
          </p:cNvSpPr>
          <p:nvPr>
            <p:ph type="dt" idx="3"/>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2165FAE6-A283-43A9-B894-3E2D45F83460}" type="slidenum">
              <a:t>&lt;#&gt;</a:t>
            </a:fld>
          </a:p>
        </p:txBody>
      </p:sp>
      <p:sp>
        <p:nvSpPr>
          <p:cNvPr id="5" name="PlaceHolder 4"/>
          <p:cNvSpPr>
            <a:spLocks noGrp="1"/>
          </p:cNvSpPr>
          <p:nvPr>
            <p:ph type="dt" idx="3"/>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4008C2BA-F65C-405F-9832-CF6DE7FA31DB}" type="slidenum">
              <a:t>&lt;#&gt;</a:t>
            </a:fld>
          </a:p>
        </p:txBody>
      </p:sp>
      <p:sp>
        <p:nvSpPr>
          <p:cNvPr id="8" name="PlaceHolder 7"/>
          <p:cNvSpPr>
            <a:spLocks noGrp="1"/>
          </p:cNvSpPr>
          <p:nvPr>
            <p:ph type="dt" idx="3"/>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CC556B63-1646-4E4B-B42A-559D372BFC9C}" type="slidenum">
              <a:t>&lt;#&gt;</a:t>
            </a:fld>
          </a:p>
        </p:txBody>
      </p:sp>
      <p:sp>
        <p:nvSpPr>
          <p:cNvPr id="8" name="PlaceHolder 7"/>
          <p:cNvSpPr>
            <a:spLocks noGrp="1"/>
          </p:cNvSpPr>
          <p:nvPr>
            <p:ph type="dt" idx="3"/>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9D5543A2-C0F1-4A39-B99B-471CE4778B7F}" type="slidenum">
              <a:t>&lt;#&gt;</a:t>
            </a:fld>
          </a:p>
        </p:txBody>
      </p:sp>
      <p:sp>
        <p:nvSpPr>
          <p:cNvPr id="8" name="PlaceHolder 7"/>
          <p:cNvSpPr>
            <a:spLocks noGrp="1"/>
          </p:cNvSpPr>
          <p:nvPr>
            <p:ph type="dt" idx="3"/>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accent2"/>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2231280" y="964800"/>
            <a:ext cx="7728840" cy="1188000"/>
          </a:xfrm>
          <a:prstGeom prst="rect">
            <a:avLst/>
          </a:prstGeom>
          <a:noFill/>
          <a:ln w="0">
            <a:noFill/>
          </a:ln>
        </p:spPr>
        <p:txBody>
          <a:bodyPr lIns="0" rIns="0" tIns="0" bIns="0" anchor="ctr" anchorCtr="1">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 name="PlaceHolder 2"/>
          <p:cNvSpPr>
            <a:spLocks noGrp="1"/>
          </p:cNvSpPr>
          <p:nvPr>
            <p:ph type="ftr" idx="1"/>
          </p:nvPr>
        </p:nvSpPr>
        <p:spPr>
          <a:xfrm>
            <a:off x="1600200" y="6236280"/>
            <a:ext cx="5900400" cy="319320"/>
          </a:xfrm>
          <a:prstGeom prst="rect">
            <a:avLst/>
          </a:prstGeom>
          <a:noFill/>
          <a:ln w="0">
            <a:noFill/>
          </a:ln>
        </p:spPr>
        <p:txBody>
          <a:bodyPr lIns="90000" rIns="90000" tIns="45000" bIns="45000" anchor="ctr">
            <a:noAutofit/>
          </a:bodyPr>
          <a:lstStyle>
            <a:lvl1pPr indent="0" algn="ctr">
              <a:lnSpc>
                <a:spcPct val="100000"/>
              </a:lnSpc>
              <a:buNone/>
              <a:tabLst>
                <a:tab algn="l" pos="0"/>
              </a:tabLst>
              <a:defRPr b="0" lang="en-US" sz="1400" spc="-1" strike="noStrike">
                <a:solidFill>
                  <a:srgbClr val="000000"/>
                </a:solidFill>
                <a:latin typeface="Times New Roman"/>
              </a:defRPr>
            </a:lvl1pPr>
          </a:lstStyle>
          <a:p>
            <a:pPr indent="0" algn="ctr">
              <a:lnSpc>
                <a:spcPct val="100000"/>
              </a:lnSpc>
              <a:buNone/>
              <a:tabLst>
                <a:tab algn="l" pos="0"/>
              </a:tabLst>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2" name="PlaceHolder 3"/>
          <p:cNvSpPr>
            <a:spLocks noGrp="1"/>
          </p:cNvSpPr>
          <p:nvPr>
            <p:ph type="sldNum" idx="2"/>
          </p:nvPr>
        </p:nvSpPr>
        <p:spPr>
          <a:xfrm>
            <a:off x="10758960" y="6217920"/>
            <a:ext cx="365040" cy="365040"/>
          </a:xfrm>
          <a:prstGeom prst="rect">
            <a:avLst/>
          </a:prstGeom>
          <a:solidFill>
            <a:srgbClr val="1d1d1d">
              <a:alpha val="70000"/>
            </a:srgbClr>
          </a:solidFill>
          <a:ln w="0">
            <a:noFill/>
          </a:ln>
        </p:spPr>
        <p:txBody>
          <a:bodyPr lIns="18360" rIns="18360" tIns="45000" bIns="45000" anchor="ctr">
            <a:noAutofit/>
          </a:bodyPr>
          <a:lstStyle>
            <a:lvl1pPr indent="0" algn="ctr">
              <a:lnSpc>
                <a:spcPct val="100000"/>
              </a:lnSpc>
              <a:buNone/>
              <a:tabLst>
                <a:tab algn="l" pos="0"/>
              </a:tabLst>
              <a:defRPr b="0" lang="en-US" sz="1100" spc="-1" strike="noStrike">
                <a:solidFill>
                  <a:srgbClr val="ffffff"/>
                </a:solidFill>
                <a:latin typeface="Gill Sans MT"/>
              </a:defRPr>
            </a:lvl1pPr>
          </a:lstStyle>
          <a:p>
            <a:pPr indent="0" algn="ctr">
              <a:lnSpc>
                <a:spcPct val="100000"/>
              </a:lnSpc>
              <a:buNone/>
              <a:tabLst>
                <a:tab algn="l" pos="0"/>
              </a:tabLst>
            </a:pPr>
            <a:fld id="{90D2A1CD-560E-45B2-9C73-3EA7EBA63F7A}" type="slidenum">
              <a:rPr b="0" lang="en-US" sz="1100" spc="-1" strike="noStrike">
                <a:solidFill>
                  <a:srgbClr val="ffffff"/>
                </a:solidFill>
                <a:latin typeface="Gill Sans MT"/>
              </a:rPr>
              <a:t>&lt;number&gt;</a:t>
            </a:fld>
            <a:endParaRPr b="0" lang="en-US" sz="1100" spc="-1" strike="noStrike">
              <a:solidFill>
                <a:srgbClr val="ffffff"/>
              </a:solidFill>
              <a:latin typeface="Times New Roman"/>
            </a:endParaRPr>
          </a:p>
        </p:txBody>
      </p:sp>
      <p:sp>
        <p:nvSpPr>
          <p:cNvPr id="3" name="PlaceHolder 4"/>
          <p:cNvSpPr>
            <a:spLocks noGrp="1"/>
          </p:cNvSpPr>
          <p:nvPr>
            <p:ph type="dt" idx="3"/>
          </p:nvPr>
        </p:nvSpPr>
        <p:spPr>
          <a:xfrm>
            <a:off x="7821360" y="6238800"/>
            <a:ext cx="2752920" cy="323280"/>
          </a:xfrm>
          <a:prstGeom prst="rect">
            <a:avLst/>
          </a:prstGeom>
          <a:noFill/>
          <a:ln w="0">
            <a:noFill/>
          </a:ln>
        </p:spPr>
        <p:txBody>
          <a:bodyPr lIns="90000" rIns="90000" tIns="45000" bIns="45000" anchor="ctr">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2f2f2"/>
        </a:solidFill>
      </p:bgPr>
    </p:bg>
    <p:spTree>
      <p:nvGrpSpPr>
        <p:cNvPr id="1" name=""/>
        <p:cNvGrpSpPr/>
        <p:nvPr/>
      </p:nvGrpSpPr>
      <p:grpSpPr>
        <a:xfrm>
          <a:off x="0" y="0"/>
          <a:ext cx="0" cy="0"/>
          <a:chOff x="0" y="0"/>
          <a:chExt cx="0" cy="0"/>
        </a:xfrm>
      </p:grpSpPr>
      <p:sp>
        <p:nvSpPr>
          <p:cNvPr id="41" name="PlaceHolder 1"/>
          <p:cNvSpPr>
            <a:spLocks noGrp="1"/>
          </p:cNvSpPr>
          <p:nvPr>
            <p:ph type="ftr" idx="4"/>
          </p:nvPr>
        </p:nvSpPr>
        <p:spPr>
          <a:xfrm>
            <a:off x="1600200" y="6236280"/>
            <a:ext cx="5900400" cy="319320"/>
          </a:xfrm>
          <a:prstGeom prst="rect">
            <a:avLst/>
          </a:prstGeom>
          <a:noFill/>
          <a:ln w="0">
            <a:noFill/>
          </a:ln>
        </p:spPr>
        <p:txBody>
          <a:bodyPr lIns="90000" rIns="90000" tIns="45000" bIns="45000" anchor="ctr">
            <a:noAutofit/>
          </a:bodyPr>
          <a:lstStyle>
            <a:lvl1pPr indent="0" algn="ctr">
              <a:lnSpc>
                <a:spcPct val="100000"/>
              </a:lnSpc>
              <a:buNone/>
              <a:tabLst>
                <a:tab algn="l" pos="0"/>
              </a:tabLst>
              <a:defRPr b="0" lang="en-US" sz="1400" spc="-1" strike="noStrike">
                <a:solidFill>
                  <a:srgbClr val="000000"/>
                </a:solidFill>
                <a:latin typeface="Times New Roman"/>
              </a:defRPr>
            </a:lvl1pPr>
          </a:lstStyle>
          <a:p>
            <a:pPr indent="0" algn="ctr">
              <a:lnSpc>
                <a:spcPct val="100000"/>
              </a:lnSpc>
              <a:buNone/>
              <a:tabLst>
                <a:tab algn="l" pos="0"/>
              </a:tabLst>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42" name="PlaceHolder 2"/>
          <p:cNvSpPr>
            <a:spLocks noGrp="1"/>
          </p:cNvSpPr>
          <p:nvPr>
            <p:ph type="sldNum" idx="5"/>
          </p:nvPr>
        </p:nvSpPr>
        <p:spPr>
          <a:xfrm>
            <a:off x="10758960" y="6217920"/>
            <a:ext cx="365040" cy="365040"/>
          </a:xfrm>
          <a:prstGeom prst="rect">
            <a:avLst/>
          </a:prstGeom>
          <a:solidFill>
            <a:srgbClr val="1d1d1d">
              <a:alpha val="70000"/>
            </a:srgbClr>
          </a:solidFill>
          <a:ln w="0">
            <a:noFill/>
          </a:ln>
        </p:spPr>
        <p:txBody>
          <a:bodyPr lIns="18360" rIns="18360" tIns="45000" bIns="45000" anchor="ctr">
            <a:noAutofit/>
          </a:bodyPr>
          <a:lstStyle>
            <a:lvl1pPr indent="0" algn="ctr">
              <a:lnSpc>
                <a:spcPct val="100000"/>
              </a:lnSpc>
              <a:buNone/>
              <a:tabLst>
                <a:tab algn="l" pos="0"/>
              </a:tabLst>
              <a:defRPr b="0" lang="en-US" sz="1100" spc="-1" strike="noStrike">
                <a:solidFill>
                  <a:srgbClr val="ffffff"/>
                </a:solidFill>
                <a:latin typeface="Gill Sans MT"/>
              </a:defRPr>
            </a:lvl1pPr>
          </a:lstStyle>
          <a:p>
            <a:pPr indent="0" algn="ctr">
              <a:lnSpc>
                <a:spcPct val="100000"/>
              </a:lnSpc>
              <a:buNone/>
              <a:tabLst>
                <a:tab algn="l" pos="0"/>
              </a:tabLst>
            </a:pPr>
            <a:fld id="{7C9FA3B2-5378-48AE-AC7F-5F7AEC88358D}" type="slidenum">
              <a:rPr b="0" lang="en-US" sz="1100" spc="-1" strike="noStrike">
                <a:solidFill>
                  <a:srgbClr val="ffffff"/>
                </a:solidFill>
                <a:latin typeface="Gill Sans MT"/>
              </a:rPr>
              <a:t>&lt;number&gt;</a:t>
            </a:fld>
            <a:endParaRPr b="0" lang="en-US" sz="1100" spc="-1" strike="noStrike">
              <a:solidFill>
                <a:srgbClr val="ffffff"/>
              </a:solidFill>
              <a:latin typeface="Times New Roman"/>
            </a:endParaRPr>
          </a:p>
        </p:txBody>
      </p:sp>
      <p:sp>
        <p:nvSpPr>
          <p:cNvPr id="43" name="PlaceHolder 3"/>
          <p:cNvSpPr>
            <a:spLocks noGrp="1"/>
          </p:cNvSpPr>
          <p:nvPr>
            <p:ph type="dt" idx="6"/>
          </p:nvPr>
        </p:nvSpPr>
        <p:spPr>
          <a:xfrm>
            <a:off x="7821360" y="6238800"/>
            <a:ext cx="2752920" cy="323280"/>
          </a:xfrm>
          <a:prstGeom prst="rect">
            <a:avLst/>
          </a:prstGeom>
          <a:noFill/>
          <a:ln w="0">
            <a:noFill/>
          </a:ln>
        </p:spPr>
        <p:txBody>
          <a:bodyPr lIns="90000" rIns="90000" tIns="45000" bIns="45000" anchor="ctr">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44" name="PlaceHolder 4"/>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45"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1600200" y="2386800"/>
            <a:ext cx="8991000" cy="1645200"/>
          </a:xfrm>
          <a:prstGeom prst="rect">
            <a:avLst/>
          </a:prstGeom>
          <a:solidFill>
            <a:srgbClr val="ffffff"/>
          </a:solidFill>
          <a:ln cap="sq" w="38160">
            <a:solidFill>
              <a:srgbClr val="404040"/>
            </a:solidFill>
            <a:miter/>
          </a:ln>
        </p:spPr>
        <p:txBody>
          <a:bodyPr lIns="274320" rIns="274320" tIns="182880" bIns="182880" anchor="ctr" anchorCtr="1">
            <a:normAutofit fontScale="88000"/>
          </a:bodyPr>
          <a:p>
            <a:pPr indent="0" algn="ctr">
              <a:lnSpc>
                <a:spcPct val="90000"/>
              </a:lnSpc>
              <a:buNone/>
              <a:tabLst>
                <a:tab algn="l" pos="0"/>
              </a:tabLst>
            </a:pPr>
            <a:r>
              <a:rPr b="0" lang="en-US" sz="4000" spc="197" strike="noStrike" cap="all">
                <a:solidFill>
                  <a:srgbClr val="262626"/>
                </a:solidFill>
                <a:latin typeface="Gill Sans MT"/>
              </a:rPr>
              <a:t>The Supreme Gift-Giver versus the Ingenious, Self-making Human</a:t>
            </a:r>
            <a:endParaRPr b="0" lang="en-US" sz="4000" spc="-1" strike="noStrike">
              <a:solidFill>
                <a:srgbClr val="000000"/>
              </a:solidFill>
              <a:latin typeface="Arial"/>
            </a:endParaRPr>
          </a:p>
        </p:txBody>
      </p:sp>
      <p:sp>
        <p:nvSpPr>
          <p:cNvPr id="83" name="PlaceHolder 2"/>
          <p:cNvSpPr>
            <a:spLocks noGrp="1"/>
          </p:cNvSpPr>
          <p:nvPr>
            <p:ph type="subTitle"/>
          </p:nvPr>
        </p:nvSpPr>
        <p:spPr>
          <a:xfrm>
            <a:off x="2695320" y="4352400"/>
            <a:ext cx="6800760" cy="1239120"/>
          </a:xfrm>
          <a:prstGeom prst="rect">
            <a:avLst/>
          </a:prstGeom>
          <a:noFill/>
          <a:ln w="0">
            <a:noFill/>
          </a:ln>
        </p:spPr>
        <p:txBody>
          <a:bodyPr lIns="0" rIns="0" tIns="0" bIns="0" anchor="t">
            <a:normAutofit/>
          </a:bodyPr>
          <a:p>
            <a:pPr indent="0" algn="ctr">
              <a:lnSpc>
                <a:spcPct val="100000"/>
              </a:lnSpc>
              <a:spcBef>
                <a:spcPts val="1001"/>
              </a:spcBef>
              <a:buNone/>
              <a:tabLst>
                <a:tab algn="l" pos="0"/>
              </a:tabLst>
            </a:pPr>
            <a:endParaRPr b="0" lang="en-US" sz="2000" spc="-1" strike="noStrike">
              <a:solidFill>
                <a:srgbClr val="000000"/>
              </a:solidFill>
              <a:latin typeface="Arial"/>
            </a:endParaRPr>
          </a:p>
          <a:p>
            <a:pPr indent="0" algn="ctr">
              <a:lnSpc>
                <a:spcPct val="100000"/>
              </a:lnSpc>
              <a:spcBef>
                <a:spcPts val="1001"/>
              </a:spcBef>
              <a:buNone/>
              <a:tabLst>
                <a:tab algn="l" pos="0"/>
              </a:tabLst>
            </a:pPr>
            <a:r>
              <a:rPr b="0" lang="en-US" sz="2000" spc="-1" strike="noStrike">
                <a:solidFill>
                  <a:srgbClr val="ffffff"/>
                </a:solidFill>
                <a:latin typeface="Gill Sans MT"/>
              </a:rPr>
              <a:t>Jean Sheldon, Ph.D.</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Human inventions 3</a:t>
            </a:r>
            <a:br>
              <a:rPr sz="2800"/>
            </a:br>
            <a:r>
              <a:rPr b="0" lang="en-US" sz="2800" spc="197" strike="noStrike" cap="all">
                <a:solidFill>
                  <a:srgbClr val="262626"/>
                </a:solidFill>
                <a:latin typeface="Gill Sans MT"/>
              </a:rPr>
              <a:t>Contract and Law</a:t>
            </a:r>
            <a:endParaRPr b="0" lang="en-US" sz="2800" spc="-1" strike="noStrike">
              <a:solidFill>
                <a:srgbClr val="000000"/>
              </a:solidFill>
              <a:latin typeface="Arial"/>
            </a:endParaRPr>
          </a:p>
        </p:txBody>
      </p:sp>
      <p:sp>
        <p:nvSpPr>
          <p:cNvPr id="101" name="PlaceHolder 2"/>
          <p:cNvSpPr>
            <a:spLocks noGrp="1"/>
          </p:cNvSpPr>
          <p:nvPr>
            <p:ph/>
          </p:nvPr>
        </p:nvSpPr>
        <p:spPr>
          <a:xfrm>
            <a:off x="2231280" y="2638080"/>
            <a:ext cx="7728840" cy="3101400"/>
          </a:xfrm>
          <a:prstGeom prst="rect">
            <a:avLst/>
          </a:prstGeom>
          <a:noFill/>
          <a:ln w="0">
            <a:noFill/>
          </a:ln>
        </p:spPr>
        <p:txBody>
          <a:bodyPr lIns="90000" rIns="90000" tIns="45000" bIns="45000" anchor="t">
            <a:normAutofit fontScale="97000"/>
          </a:bodyPr>
          <a:p>
            <a:pPr indent="0">
              <a:lnSpc>
                <a:spcPct val="100000"/>
              </a:lnSpc>
              <a:spcBef>
                <a:spcPts val="1001"/>
              </a:spcBef>
              <a:buNone/>
            </a:pPr>
            <a:r>
              <a:rPr b="0" lang="en-US" sz="2000" spc="-1" strike="noStrike">
                <a:solidFill>
                  <a:srgbClr val="262626"/>
                </a:solidFill>
                <a:latin typeface="Gill Sans MT"/>
                <a:ea typeface="PingFang SC"/>
              </a:rPr>
              <a:t>In  contractual and legal society, control is established through </a:t>
            </a:r>
            <a:r>
              <a:rPr b="0" lang="en-US" sz="2000" spc="-1" strike="noStrike">
                <a:solidFill>
                  <a:srgbClr val="262626"/>
                </a:solidFill>
                <a:latin typeface="Gill Sans MT"/>
              </a:rPr>
              <a:t>legally binding contracts. Compliance is enforced through fear of imposed penalties. Laws are implemented to serve as means of control. Punishments are enforced as the primary means of maintaining order. </a:t>
            </a:r>
            <a:endParaRPr b="0" lang="en-US" sz="2000" spc="-1" strike="noStrike">
              <a:solidFill>
                <a:srgbClr val="000000"/>
              </a:solidFill>
              <a:latin typeface="Arial"/>
            </a:endParaRPr>
          </a:p>
          <a:p>
            <a:pPr indent="0">
              <a:lnSpc>
                <a:spcPct val="100000"/>
              </a:lnSpc>
              <a:spcBef>
                <a:spcPts val="1001"/>
              </a:spcBef>
              <a:buNone/>
            </a:pPr>
            <a:r>
              <a:rPr b="0" lang="en-US" sz="2000" spc="-1" strike="noStrike">
                <a:solidFill>
                  <a:srgbClr val="262626"/>
                </a:solidFill>
                <a:latin typeface="Gill Sans MT"/>
                <a:ea typeface="PingFang SC"/>
              </a:rPr>
              <a:t>Legal compliance becomes the basis of human trust rather than inherent trustworthiness. Love and trust are demanded, not earned.  The legal system gives people control to protect self-interests. It empowers social system that focuses on power, judging and condemning others. It diminishes ability </a:t>
            </a:r>
            <a:r>
              <a:rPr b="0" lang="en-US" sz="2000" spc="-1" strike="noStrike">
                <a:solidFill>
                  <a:srgbClr val="262626"/>
                </a:solidFill>
                <a:latin typeface="Gill Sans MT"/>
              </a:rPr>
              <a:t>to receive love freely given while fostering self-righteousness.</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Moral consequences</a:t>
            </a:r>
            <a:endParaRPr b="0" lang="en-US" sz="2800" spc="-1" strike="noStrike">
              <a:solidFill>
                <a:srgbClr val="000000"/>
              </a:solidFill>
              <a:latin typeface="Arial"/>
            </a:endParaRPr>
          </a:p>
        </p:txBody>
      </p:sp>
      <p:sp>
        <p:nvSpPr>
          <p:cNvPr id="103" name="PlaceHolder 2"/>
          <p:cNvSpPr>
            <a:spLocks noGrp="1"/>
          </p:cNvSpPr>
          <p:nvPr>
            <p:ph/>
          </p:nvPr>
        </p:nvSpPr>
        <p:spPr>
          <a:xfrm>
            <a:off x="2231280" y="2638080"/>
            <a:ext cx="7728840" cy="3101400"/>
          </a:xfrm>
          <a:prstGeom prst="rect">
            <a:avLst/>
          </a:prstGeom>
          <a:noFill/>
          <a:ln w="0">
            <a:noFill/>
          </a:ln>
        </p:spPr>
        <p:txBody>
          <a:bodyPr lIns="90000" rIns="90000" tIns="45000" bIns="45000" anchor="t">
            <a:normAutofit fontScale="88000"/>
          </a:bodyPr>
          <a:p>
            <a:pPr marL="200880" indent="-200880">
              <a:lnSpc>
                <a:spcPct val="100000"/>
              </a:lnSpc>
              <a:spcBef>
                <a:spcPts val="1001"/>
              </a:spcBef>
              <a:buClr>
                <a:srgbClr val="9bafb5"/>
              </a:buClr>
              <a:buFont typeface="Arial"/>
              <a:buChar char="•"/>
            </a:pPr>
            <a:r>
              <a:rPr b="0" lang="en-US" sz="2400" spc="-1" strike="noStrike">
                <a:solidFill>
                  <a:srgbClr val="262626"/>
                </a:solidFill>
                <a:latin typeface="Gill Sans MT"/>
              </a:rPr>
              <a:t>Legality led to a breakdown of the basis of human moral causing power to be valued more than love. Fear replaced transparency and trust; contracts and laws displaced love for others as the primary motive in society.</a:t>
            </a:r>
            <a:endParaRPr b="0" lang="en-US" sz="2400" spc="-1" strike="noStrike">
              <a:solidFill>
                <a:srgbClr val="000000"/>
              </a:solidFill>
              <a:latin typeface="Arial"/>
            </a:endParaRPr>
          </a:p>
          <a:p>
            <a:pPr marL="200880" indent="-200880">
              <a:lnSpc>
                <a:spcPct val="100000"/>
              </a:lnSpc>
              <a:spcBef>
                <a:spcPts val="1001"/>
              </a:spcBef>
              <a:buClr>
                <a:srgbClr val="9bafb5"/>
              </a:buClr>
              <a:buFont typeface="Arial"/>
              <a:buChar char="•"/>
            </a:pPr>
            <a:r>
              <a:rPr b="0" lang="en-US" sz="2400" spc="-1" strike="noStrike">
                <a:solidFill>
                  <a:srgbClr val="262626"/>
                </a:solidFill>
                <a:latin typeface="Gill Sans MT"/>
              </a:rPr>
              <a:t>Just as technology affects how people relate to one another, sometimes in distressing ways, so the invention of transactional relationships altered the way individuals, friends, workers and bosses related to one another and functioned in everyday interactions.</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Contrastive Moral Systems</a:t>
            </a:r>
            <a:endParaRPr b="0" lang="en-US" sz="2800" spc="-1" strike="noStrike">
              <a:solidFill>
                <a:srgbClr val="000000"/>
              </a:solidFill>
              <a:latin typeface="Arial"/>
            </a:endParaRPr>
          </a:p>
        </p:txBody>
      </p:sp>
      <p:sp>
        <p:nvSpPr>
          <p:cNvPr id="105" name="PlaceHolder 2"/>
          <p:cNvSpPr>
            <a:spLocks noGrp="1"/>
          </p:cNvSpPr>
          <p:nvPr>
            <p:ph/>
          </p:nvPr>
        </p:nvSpPr>
        <p:spPr>
          <a:xfrm>
            <a:off x="2231280" y="2638080"/>
            <a:ext cx="7728840" cy="3101400"/>
          </a:xfrm>
          <a:prstGeom prst="rect">
            <a:avLst/>
          </a:prstGeom>
          <a:noFill/>
          <a:ln w="0">
            <a:noFill/>
          </a:ln>
        </p:spPr>
        <p:txBody>
          <a:bodyPr lIns="90000" rIns="90000" tIns="45000" bIns="45000" anchor="t">
            <a:normAutofit/>
          </a:bodyPr>
          <a:p>
            <a:pPr marL="228600" indent="-228600">
              <a:lnSpc>
                <a:spcPct val="100000"/>
              </a:lnSpc>
              <a:spcBef>
                <a:spcPts val="1001"/>
              </a:spcBef>
              <a:buClr>
                <a:srgbClr val="9bafb5"/>
              </a:buClr>
              <a:buFont typeface="Arial"/>
              <a:buChar char="•"/>
            </a:pPr>
            <a:r>
              <a:rPr b="0" lang="en-US" sz="3200" spc="-1" strike="noStrike">
                <a:solidFill>
                  <a:srgbClr val="262626"/>
                </a:solidFill>
                <a:latin typeface="Gill Sans MT"/>
              </a:rPr>
              <a:t>The following comparative list contrasts the design of love with the ways of human invention and their respective applications to relationships. This list raises the question, are we chiefly living to serve ourselves, or will we reflect the Supreme Gift-Giver?</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moral systems 1</a:t>
            </a:r>
            <a:endParaRPr b="0" lang="en-US" sz="2800" spc="-1" strike="noStrike">
              <a:solidFill>
                <a:srgbClr val="000000"/>
              </a:solidFill>
              <a:latin typeface="Arial"/>
            </a:endParaRPr>
          </a:p>
        </p:txBody>
      </p:sp>
      <p:sp>
        <p:nvSpPr>
          <p:cNvPr id="107" name="PlaceHolder 2"/>
          <p:cNvSpPr>
            <a:spLocks noGrp="1"/>
          </p:cNvSpPr>
          <p:nvPr>
            <p:ph/>
          </p:nvPr>
        </p:nvSpPr>
        <p:spPr>
          <a:xfrm>
            <a:off x="2231280" y="2638080"/>
            <a:ext cx="7728840" cy="3101400"/>
          </a:xfrm>
          <a:prstGeom prst="rect">
            <a:avLst/>
          </a:prstGeom>
          <a:noFill/>
          <a:ln w="0">
            <a:noFill/>
          </a:ln>
        </p:spPr>
        <p:txBody>
          <a:bodyPr lIns="90000" rIns="90000" tIns="45000" bIns="45000" anchor="t">
            <a:normAutofit fontScale="98000"/>
          </a:bodyPr>
          <a:p>
            <a:pPr marL="223920" indent="-223920">
              <a:lnSpc>
                <a:spcPct val="100000"/>
              </a:lnSpc>
              <a:spcBef>
                <a:spcPts val="1001"/>
              </a:spcBef>
              <a:buClr>
                <a:srgbClr val="9bafb5"/>
              </a:buClr>
              <a:buFont typeface="Arial"/>
              <a:buChar char="•"/>
            </a:pPr>
            <a:r>
              <a:rPr b="1" lang="en-US" sz="2400" spc="-1" strike="noStrike">
                <a:solidFill>
                  <a:srgbClr val="262626"/>
                </a:solidFill>
                <a:latin typeface="Gill Sans MT"/>
              </a:rPr>
              <a:t>God’s natural design:</a:t>
            </a:r>
            <a:r>
              <a:rPr b="0" lang="en-US" sz="2400" spc="-1" strike="noStrike">
                <a:solidFill>
                  <a:srgbClr val="262626"/>
                </a:solidFill>
                <a:latin typeface="Gill Sans MT"/>
              </a:rPr>
              <a:t> Human beings are valuable simply because God created them and ever seeks, at great personal cost, to win their trust while leaving them free to choose.</a:t>
            </a:r>
            <a:endParaRPr b="0" lang="en-US" sz="2400" spc="-1" strike="noStrike">
              <a:solidFill>
                <a:srgbClr val="000000"/>
              </a:solidFill>
              <a:latin typeface="Arial"/>
            </a:endParaRPr>
          </a:p>
          <a:p>
            <a:pPr marL="223920" indent="-223920">
              <a:lnSpc>
                <a:spcPct val="100000"/>
              </a:lnSpc>
              <a:spcBef>
                <a:spcPts val="1001"/>
              </a:spcBef>
              <a:buClr>
                <a:srgbClr val="9bafb5"/>
              </a:buClr>
              <a:buFont typeface="Arial"/>
              <a:buChar char="•"/>
            </a:pPr>
            <a:r>
              <a:rPr b="1" lang="en-US" sz="2400" spc="-1" strike="noStrike">
                <a:solidFill>
                  <a:srgbClr val="262626"/>
                </a:solidFill>
                <a:latin typeface="Gill Sans MT"/>
              </a:rPr>
              <a:t>Human invention: </a:t>
            </a:r>
            <a:r>
              <a:rPr b="0" lang="en-US" sz="2400" spc="-1" strike="noStrike">
                <a:solidFill>
                  <a:srgbClr val="262626"/>
                </a:solidFill>
                <a:latin typeface="Gill Sans MT"/>
              </a:rPr>
              <a:t>Human being’s value is assessed by what they have accomplished, earned, how much power they have gained over others, or their score on the relative scale of good and evil.</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Moral Systems 2</a:t>
            </a:r>
            <a:endParaRPr b="0" lang="en-US" sz="2800" spc="-1" strike="noStrike">
              <a:solidFill>
                <a:srgbClr val="000000"/>
              </a:solidFill>
              <a:latin typeface="Arial"/>
            </a:endParaRPr>
          </a:p>
        </p:txBody>
      </p:sp>
      <p:sp>
        <p:nvSpPr>
          <p:cNvPr id="109" name="PlaceHolder 2"/>
          <p:cNvSpPr>
            <a:spLocks noGrp="1"/>
          </p:cNvSpPr>
          <p:nvPr>
            <p:ph/>
          </p:nvPr>
        </p:nvSpPr>
        <p:spPr>
          <a:xfrm>
            <a:off x="2231280" y="2638080"/>
            <a:ext cx="7728840" cy="3101400"/>
          </a:xfrm>
          <a:prstGeom prst="rect">
            <a:avLst/>
          </a:prstGeom>
          <a:noFill/>
          <a:ln w="0">
            <a:noFill/>
          </a:ln>
        </p:spPr>
        <p:txBody>
          <a:bodyPr lIns="90000" rIns="90000" tIns="45000" bIns="45000" anchor="t">
            <a:noAutofit/>
          </a:bodyPr>
          <a:p>
            <a:pPr marL="228600" indent="-228600">
              <a:lnSpc>
                <a:spcPct val="100000"/>
              </a:lnSpc>
              <a:spcBef>
                <a:spcPts val="1001"/>
              </a:spcBef>
              <a:buClr>
                <a:srgbClr val="9bafb5"/>
              </a:buClr>
              <a:buFont typeface="Arial"/>
              <a:buChar char="•"/>
            </a:pPr>
            <a:r>
              <a:rPr b="1" lang="en-US" sz="2400" spc="-1" strike="noStrike">
                <a:solidFill>
                  <a:srgbClr val="262626"/>
                </a:solidFill>
                <a:latin typeface="Gill Sans MT"/>
              </a:rPr>
              <a:t>God’s natural design:</a:t>
            </a:r>
            <a:r>
              <a:rPr b="0" lang="en-US" sz="2400" spc="-1" strike="noStrike">
                <a:solidFill>
                  <a:srgbClr val="262626"/>
                </a:solidFill>
                <a:latin typeface="Gill Sans MT"/>
              </a:rPr>
              <a:t> Due to their value by right of creation, human beings are to be unconditionally loved, respected, and treated fairly and kindly.</a:t>
            </a:r>
            <a:endParaRPr b="0" lang="en-US" sz="2400" spc="-1" strike="noStrike">
              <a:solidFill>
                <a:srgbClr val="000000"/>
              </a:solidFill>
              <a:latin typeface="Arial"/>
            </a:endParaRPr>
          </a:p>
          <a:p>
            <a:pPr marL="228600" indent="-228600">
              <a:lnSpc>
                <a:spcPct val="100000"/>
              </a:lnSpc>
              <a:spcBef>
                <a:spcPts val="1001"/>
              </a:spcBef>
              <a:buClr>
                <a:srgbClr val="9bafb5"/>
              </a:buClr>
              <a:buFont typeface="Arial"/>
              <a:buChar char="•"/>
            </a:pPr>
            <a:r>
              <a:rPr b="1" lang="en-US" sz="2400" spc="-1" strike="noStrike">
                <a:solidFill>
                  <a:srgbClr val="262626"/>
                </a:solidFill>
                <a:latin typeface="Gill Sans MT"/>
              </a:rPr>
              <a:t>Human invention:  </a:t>
            </a:r>
            <a:r>
              <a:rPr b="0" lang="en-US" sz="2400" spc="-1" strike="noStrike">
                <a:solidFill>
                  <a:srgbClr val="262626"/>
                </a:solidFill>
                <a:latin typeface="Gill Sans MT"/>
              </a:rPr>
              <a:t>Because recognition of value is deserved or compelled, human beings must earn respect, earn love, or deserve fair treatment.</a:t>
            </a:r>
            <a:endParaRPr b="0" lang="en-US" sz="2400" spc="-1" strike="noStrike">
              <a:solidFill>
                <a:srgbClr val="000000"/>
              </a:solidFill>
              <a:latin typeface="Arial"/>
            </a:endParaRPr>
          </a:p>
          <a:p>
            <a:pPr indent="0">
              <a:lnSpc>
                <a:spcPct val="100000"/>
              </a:lnSpc>
              <a:spcBef>
                <a:spcPts val="1001"/>
              </a:spcBef>
              <a:buNone/>
              <a:tabLst>
                <a:tab algn="l" pos="0"/>
              </a:tabLst>
            </a:pPr>
            <a:r>
              <a:rPr b="0" lang="en-US" sz="1800" spc="-1" strike="noStrike">
                <a:solidFill>
                  <a:srgbClr val="262626"/>
                </a:solidFill>
                <a:latin typeface="Gill Sans MT"/>
              </a:rPr>
              <a:t>	</a:t>
            </a:r>
            <a:r>
              <a:rPr b="0" lang="en-US" sz="1800" spc="-1" strike="noStrike">
                <a:solidFill>
                  <a:srgbClr val="262626"/>
                </a:solidFill>
                <a:latin typeface="Gill Sans MT"/>
              </a:rPr>
              <a:t>	</a:t>
            </a:r>
            <a:r>
              <a:rPr b="0" lang="en-US" sz="1800" spc="-1" strike="noStrike">
                <a:solidFill>
                  <a:srgbClr val="262626"/>
                </a:solidFill>
                <a:latin typeface="Gill Sans MT"/>
              </a:rPr>
              <a:t>	</a:t>
            </a:r>
            <a:r>
              <a:rPr b="0" lang="en-US" sz="1800" spc="-1" strike="noStrike">
                <a:solidFill>
                  <a:srgbClr val="262626"/>
                </a:solidFill>
                <a:latin typeface="Gill Sans MT"/>
              </a:rPr>
              <a:t>	</a:t>
            </a:r>
            <a:r>
              <a:rPr b="0" lang="en-US" sz="1800" spc="-1" strike="noStrike">
                <a:solidFill>
                  <a:srgbClr val="262626"/>
                </a:solidFill>
                <a:latin typeface="Gill Sans MT"/>
              </a:rPr>
              <a:t>	</a:t>
            </a:r>
            <a:r>
              <a:rPr b="0" lang="en-US" sz="1800" spc="-1" strike="noStrike">
                <a:solidFill>
                  <a:srgbClr val="262626"/>
                </a:solidFill>
                <a:latin typeface="Gill Sans MT"/>
              </a:rPr>
              <a:t>	</a:t>
            </a:r>
            <a:endParaRPr b="0" lang="en-US" sz="1800" spc="-1" strike="noStrike">
              <a:solidFill>
                <a:srgbClr val="000000"/>
              </a:solidFill>
              <a:latin typeface="Arial"/>
            </a:endParaRPr>
          </a:p>
          <a:p>
            <a:pPr indent="0">
              <a:lnSpc>
                <a:spcPct val="100000"/>
              </a:lnSpc>
              <a:spcBef>
                <a:spcPts val="1001"/>
              </a:spcBef>
              <a:buNone/>
              <a:tabLst>
                <a:tab algn="l" pos="0"/>
              </a:tabLst>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Moral systems 3</a:t>
            </a:r>
            <a:endParaRPr b="0" lang="en-US" sz="2800" spc="-1" strike="noStrike">
              <a:solidFill>
                <a:srgbClr val="000000"/>
              </a:solidFill>
              <a:latin typeface="Arial"/>
            </a:endParaRPr>
          </a:p>
        </p:txBody>
      </p:sp>
      <p:sp>
        <p:nvSpPr>
          <p:cNvPr id="111" name="PlaceHolder 2"/>
          <p:cNvSpPr>
            <a:spLocks noGrp="1"/>
          </p:cNvSpPr>
          <p:nvPr>
            <p:ph/>
          </p:nvPr>
        </p:nvSpPr>
        <p:spPr>
          <a:xfrm>
            <a:off x="2231280" y="2638080"/>
            <a:ext cx="7728840" cy="3101400"/>
          </a:xfrm>
          <a:prstGeom prst="rect">
            <a:avLst/>
          </a:prstGeom>
          <a:noFill/>
          <a:ln w="0">
            <a:noFill/>
          </a:ln>
        </p:spPr>
        <p:txBody>
          <a:bodyPr lIns="90000" rIns="90000" tIns="45000" bIns="45000" anchor="t">
            <a:normAutofit/>
          </a:bodyPr>
          <a:p>
            <a:pPr marL="228600" indent="-228600">
              <a:lnSpc>
                <a:spcPct val="100000"/>
              </a:lnSpc>
              <a:spcBef>
                <a:spcPts val="1001"/>
              </a:spcBef>
              <a:buClr>
                <a:srgbClr val="9bafb5"/>
              </a:buClr>
              <a:buFont typeface="Arial"/>
              <a:buChar char="•"/>
            </a:pPr>
            <a:r>
              <a:rPr b="1" lang="en-US" sz="2400" spc="-1" strike="noStrike">
                <a:solidFill>
                  <a:srgbClr val="262626"/>
                </a:solidFill>
                <a:latin typeface="Gill Sans MT"/>
              </a:rPr>
              <a:t>God’s natural design:</a:t>
            </a:r>
            <a:r>
              <a:rPr b="0" lang="en-US" sz="2400" spc="-1" strike="noStrike">
                <a:solidFill>
                  <a:srgbClr val="262626"/>
                </a:solidFill>
                <a:latin typeface="Gill Sans MT"/>
              </a:rPr>
              <a:t> at the heart of God’s way, his commands are descriptive and they act creatively to empower those who willingly embrace His commands.</a:t>
            </a:r>
            <a:endParaRPr b="0" lang="en-US" sz="2400" spc="-1" strike="noStrike">
              <a:solidFill>
                <a:srgbClr val="000000"/>
              </a:solidFill>
              <a:latin typeface="Arial"/>
            </a:endParaRPr>
          </a:p>
          <a:p>
            <a:pPr marL="228600" indent="-228600">
              <a:lnSpc>
                <a:spcPct val="100000"/>
              </a:lnSpc>
              <a:spcBef>
                <a:spcPts val="1001"/>
              </a:spcBef>
              <a:buClr>
                <a:srgbClr val="9bafb5"/>
              </a:buClr>
              <a:buFont typeface="Arial"/>
              <a:buChar char="•"/>
            </a:pPr>
            <a:r>
              <a:rPr b="1" lang="en-US" sz="2400" spc="-1" strike="noStrike">
                <a:solidFill>
                  <a:srgbClr val="262626"/>
                </a:solidFill>
                <a:latin typeface="Gill Sans MT"/>
              </a:rPr>
              <a:t>Human invention:</a:t>
            </a:r>
            <a:r>
              <a:rPr b="0" lang="en-US" sz="2400" spc="-1" strike="noStrike">
                <a:solidFill>
                  <a:srgbClr val="262626"/>
                </a:solidFill>
                <a:latin typeface="Gill Sans MT"/>
              </a:rPr>
              <a:t> Human commands demand obedience on threat of imposed retribution against those unwilling to comply.</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Moral systems 4</a:t>
            </a:r>
            <a:endParaRPr b="0" lang="en-US" sz="2800" spc="-1" strike="noStrike">
              <a:solidFill>
                <a:srgbClr val="000000"/>
              </a:solidFill>
              <a:latin typeface="Arial"/>
            </a:endParaRPr>
          </a:p>
        </p:txBody>
      </p:sp>
      <p:sp>
        <p:nvSpPr>
          <p:cNvPr id="113" name="PlaceHolder 2"/>
          <p:cNvSpPr>
            <a:spLocks noGrp="1"/>
          </p:cNvSpPr>
          <p:nvPr>
            <p:ph/>
          </p:nvPr>
        </p:nvSpPr>
        <p:spPr>
          <a:xfrm>
            <a:off x="2231280" y="2638080"/>
            <a:ext cx="7728840" cy="3101400"/>
          </a:xfrm>
          <a:prstGeom prst="rect">
            <a:avLst/>
          </a:prstGeom>
          <a:noFill/>
          <a:ln w="0">
            <a:noFill/>
          </a:ln>
        </p:spPr>
        <p:txBody>
          <a:bodyPr lIns="90000" rIns="90000" tIns="45000" bIns="45000" anchor="t">
            <a:noAutofit/>
          </a:bodyPr>
          <a:p>
            <a:pPr marL="228600" indent="-228600">
              <a:lnSpc>
                <a:spcPct val="100000"/>
              </a:lnSpc>
              <a:spcBef>
                <a:spcPts val="1001"/>
              </a:spcBef>
              <a:buClr>
                <a:srgbClr val="9bafb5"/>
              </a:buClr>
              <a:buFont typeface="Arial"/>
              <a:buChar char="•"/>
            </a:pPr>
            <a:r>
              <a:rPr b="1" lang="en-US" sz="2400" spc="-1" strike="noStrike">
                <a:solidFill>
                  <a:srgbClr val="262626"/>
                </a:solidFill>
                <a:latin typeface="Gill Sans MT"/>
              </a:rPr>
              <a:t>God’s natural design:</a:t>
            </a:r>
            <a:r>
              <a:rPr b="0" lang="en-US" sz="2400" spc="-1" strike="noStrike">
                <a:solidFill>
                  <a:srgbClr val="262626"/>
                </a:solidFill>
                <a:latin typeface="Gill Sans MT"/>
              </a:rPr>
              <a:t> Divine commands are never arbitrary but simply describe how life is designed to be.</a:t>
            </a:r>
            <a:endParaRPr b="0" lang="en-US" sz="2400" spc="-1" strike="noStrike">
              <a:solidFill>
                <a:srgbClr val="000000"/>
              </a:solidFill>
              <a:latin typeface="Arial"/>
            </a:endParaRPr>
          </a:p>
          <a:p>
            <a:pPr marL="228600" indent="-228600">
              <a:lnSpc>
                <a:spcPct val="100000"/>
              </a:lnSpc>
              <a:spcBef>
                <a:spcPts val="1001"/>
              </a:spcBef>
              <a:buClr>
                <a:srgbClr val="9bafb5"/>
              </a:buClr>
              <a:buFont typeface="Arial"/>
              <a:buChar char="•"/>
            </a:pPr>
            <a:r>
              <a:rPr b="1" lang="en-US" sz="2400" spc="-1" strike="noStrike">
                <a:solidFill>
                  <a:srgbClr val="262626"/>
                </a:solidFill>
                <a:latin typeface="Gill Sans MT"/>
              </a:rPr>
              <a:t>Human invention:</a:t>
            </a:r>
            <a:r>
              <a:rPr b="0" lang="en-US" sz="2400" spc="-1" strike="noStrike">
                <a:solidFill>
                  <a:srgbClr val="262626"/>
                </a:solidFill>
                <a:latin typeface="Gill Sans MT"/>
              </a:rPr>
              <a:t> Human commands can be arbitrary and are artificial and often transitory, based on the whims of law-makers in power.</a:t>
            </a:r>
            <a:endParaRPr b="0" lang="en-US" sz="2400" spc="-1" strike="noStrike">
              <a:solidFill>
                <a:srgbClr val="000000"/>
              </a:solidFill>
              <a:latin typeface="Arial"/>
            </a:endParaRPr>
          </a:p>
          <a:p>
            <a:pPr indent="0">
              <a:lnSpc>
                <a:spcPct val="100000"/>
              </a:lnSpc>
              <a:spcBef>
                <a:spcPts val="1001"/>
              </a:spcBef>
              <a:buNone/>
              <a:tabLst>
                <a:tab algn="l" pos="0"/>
              </a:tabLst>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Moral systems 5</a:t>
            </a:r>
            <a:endParaRPr b="0" lang="en-US" sz="2800" spc="-1" strike="noStrike">
              <a:solidFill>
                <a:srgbClr val="000000"/>
              </a:solidFill>
              <a:latin typeface="Arial"/>
            </a:endParaRPr>
          </a:p>
        </p:txBody>
      </p:sp>
      <p:sp>
        <p:nvSpPr>
          <p:cNvPr id="115" name="PlaceHolder 2"/>
          <p:cNvSpPr>
            <a:spLocks noGrp="1"/>
          </p:cNvSpPr>
          <p:nvPr>
            <p:ph/>
          </p:nvPr>
        </p:nvSpPr>
        <p:spPr>
          <a:xfrm>
            <a:off x="2231280" y="2638080"/>
            <a:ext cx="7728840" cy="3101400"/>
          </a:xfrm>
          <a:prstGeom prst="rect">
            <a:avLst/>
          </a:prstGeom>
          <a:noFill/>
          <a:ln w="0">
            <a:noFill/>
          </a:ln>
        </p:spPr>
        <p:txBody>
          <a:bodyPr lIns="90000" rIns="90000" tIns="45000" bIns="45000" anchor="t">
            <a:normAutofit/>
          </a:bodyPr>
          <a:p>
            <a:pPr marL="228600" indent="-228600">
              <a:lnSpc>
                <a:spcPct val="100000"/>
              </a:lnSpc>
              <a:spcBef>
                <a:spcPts val="1001"/>
              </a:spcBef>
              <a:buClr>
                <a:srgbClr val="9bafb5"/>
              </a:buClr>
              <a:buFont typeface="Arial"/>
              <a:buChar char="•"/>
            </a:pPr>
            <a:r>
              <a:rPr b="1" lang="en-US" sz="2400" spc="-1" strike="noStrike">
                <a:solidFill>
                  <a:srgbClr val="262626"/>
                </a:solidFill>
                <a:latin typeface="Gill Sans MT"/>
              </a:rPr>
              <a:t>God’s natural design:</a:t>
            </a:r>
            <a:r>
              <a:rPr b="0" lang="en-US" sz="2400" spc="-1" strike="noStrike">
                <a:solidFill>
                  <a:srgbClr val="262626"/>
                </a:solidFill>
                <a:latin typeface="Gill Sans MT"/>
              </a:rPr>
              <a:t> Everything is designed to fit naturally and function seamlessly with variations of roles.</a:t>
            </a:r>
            <a:endParaRPr b="0" lang="en-US" sz="2400" spc="-1" strike="noStrike">
              <a:solidFill>
                <a:srgbClr val="000000"/>
              </a:solidFill>
              <a:latin typeface="Arial"/>
            </a:endParaRPr>
          </a:p>
          <a:p>
            <a:pPr marL="228600" indent="-228600">
              <a:lnSpc>
                <a:spcPct val="100000"/>
              </a:lnSpc>
              <a:spcBef>
                <a:spcPts val="1001"/>
              </a:spcBef>
              <a:buClr>
                <a:srgbClr val="9bafb5"/>
              </a:buClr>
              <a:buFont typeface="Arial"/>
              <a:buChar char="•"/>
            </a:pPr>
            <a:r>
              <a:rPr b="1" lang="en-US" sz="2400" spc="-1" strike="noStrike">
                <a:solidFill>
                  <a:srgbClr val="262626"/>
                </a:solidFill>
                <a:latin typeface="Gill Sans MT"/>
              </a:rPr>
              <a:t>Human invention:</a:t>
            </a:r>
            <a:r>
              <a:rPr b="0" lang="en-US" sz="2400" spc="-1" strike="noStrike">
                <a:solidFill>
                  <a:srgbClr val="262626"/>
                </a:solidFill>
                <a:latin typeface="Gill Sans MT"/>
              </a:rPr>
              <a:t> People and things are often forced to fit and function according to whoever or whatever wields the greatest control over them, through fear or enticements of reward.</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Moral systems 6 </a:t>
            </a:r>
            <a:endParaRPr b="0" lang="en-US" sz="2800" spc="-1" strike="noStrike">
              <a:solidFill>
                <a:srgbClr val="000000"/>
              </a:solidFill>
              <a:latin typeface="Arial"/>
            </a:endParaRPr>
          </a:p>
        </p:txBody>
      </p:sp>
      <p:sp>
        <p:nvSpPr>
          <p:cNvPr id="117" name="PlaceHolder 2"/>
          <p:cNvSpPr>
            <a:spLocks noGrp="1"/>
          </p:cNvSpPr>
          <p:nvPr>
            <p:ph/>
          </p:nvPr>
        </p:nvSpPr>
        <p:spPr>
          <a:xfrm>
            <a:off x="2231280" y="2638080"/>
            <a:ext cx="7728840" cy="3101400"/>
          </a:xfrm>
          <a:prstGeom prst="rect">
            <a:avLst/>
          </a:prstGeom>
          <a:noFill/>
          <a:ln w="0">
            <a:noFill/>
          </a:ln>
        </p:spPr>
        <p:txBody>
          <a:bodyPr lIns="90000" rIns="90000" tIns="45000" bIns="45000" anchor="t">
            <a:normAutofit/>
          </a:bodyPr>
          <a:p>
            <a:pPr marL="228600" indent="-228600">
              <a:lnSpc>
                <a:spcPct val="100000"/>
              </a:lnSpc>
              <a:spcBef>
                <a:spcPts val="1001"/>
              </a:spcBef>
              <a:buClr>
                <a:srgbClr val="9bafb5"/>
              </a:buClr>
              <a:buFont typeface="Arial"/>
              <a:buChar char="•"/>
            </a:pPr>
            <a:r>
              <a:rPr b="1" lang="en-US" sz="2400" spc="-1" strike="noStrike">
                <a:solidFill>
                  <a:srgbClr val="262626"/>
                </a:solidFill>
                <a:latin typeface="Gill Sans MT"/>
              </a:rPr>
              <a:t>God’s natural design:</a:t>
            </a:r>
            <a:r>
              <a:rPr b="0" lang="en-US" sz="2400" spc="-1" strike="noStrike">
                <a:solidFill>
                  <a:srgbClr val="262626"/>
                </a:solidFill>
                <a:latin typeface="Gill Sans MT"/>
              </a:rPr>
              <a:t> The basis of morality is eternal, internal, relying on the dynamic principles of love, truth, freedom of choice and trust absent any fear.</a:t>
            </a:r>
            <a:endParaRPr b="0" lang="en-US" sz="2400" spc="-1" strike="noStrike">
              <a:solidFill>
                <a:srgbClr val="000000"/>
              </a:solidFill>
              <a:latin typeface="Arial"/>
            </a:endParaRPr>
          </a:p>
          <a:p>
            <a:pPr marL="228600" indent="-228600">
              <a:lnSpc>
                <a:spcPct val="100000"/>
              </a:lnSpc>
              <a:spcBef>
                <a:spcPts val="1001"/>
              </a:spcBef>
              <a:buClr>
                <a:srgbClr val="9bafb5"/>
              </a:buClr>
              <a:buFont typeface="Arial"/>
              <a:buChar char="•"/>
            </a:pPr>
            <a:r>
              <a:rPr b="1" lang="en-US" sz="2400" spc="-1" strike="noStrike">
                <a:solidFill>
                  <a:srgbClr val="262626"/>
                </a:solidFill>
                <a:latin typeface="Gill Sans MT"/>
              </a:rPr>
              <a:t>Human invention: </a:t>
            </a:r>
            <a:r>
              <a:rPr b="0" lang="en-US" sz="2400" spc="-1" strike="noStrike">
                <a:solidFill>
                  <a:srgbClr val="262626"/>
                </a:solidFill>
                <a:latin typeface="Gill Sans MT"/>
              </a:rPr>
              <a:t>The basis of morality is conformity to externally enforced rules. This is inherently arbitrary as such rules are artificial and require external enforcement.</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Moral System 7</a:t>
            </a:r>
            <a:endParaRPr b="0" lang="en-US" sz="2800" spc="-1" strike="noStrike">
              <a:solidFill>
                <a:srgbClr val="000000"/>
              </a:solidFill>
              <a:latin typeface="Arial"/>
            </a:endParaRPr>
          </a:p>
        </p:txBody>
      </p:sp>
      <p:sp>
        <p:nvSpPr>
          <p:cNvPr id="119" name="PlaceHolder 2"/>
          <p:cNvSpPr>
            <a:spLocks noGrp="1"/>
          </p:cNvSpPr>
          <p:nvPr>
            <p:ph/>
          </p:nvPr>
        </p:nvSpPr>
        <p:spPr>
          <a:xfrm>
            <a:off x="2231280" y="2638080"/>
            <a:ext cx="7728840" cy="3101400"/>
          </a:xfrm>
          <a:prstGeom prst="rect">
            <a:avLst/>
          </a:prstGeom>
          <a:noFill/>
          <a:ln w="0">
            <a:noFill/>
          </a:ln>
        </p:spPr>
        <p:txBody>
          <a:bodyPr lIns="90000" rIns="90000" tIns="45000" bIns="45000" anchor="t">
            <a:normAutofit/>
          </a:bodyPr>
          <a:p>
            <a:pPr marL="228600" indent="-228600">
              <a:lnSpc>
                <a:spcPct val="100000"/>
              </a:lnSpc>
              <a:spcBef>
                <a:spcPts val="1001"/>
              </a:spcBef>
              <a:buClr>
                <a:srgbClr val="9bafb5"/>
              </a:buClr>
              <a:buFont typeface="Arial"/>
              <a:buChar char="•"/>
            </a:pPr>
            <a:r>
              <a:rPr b="1" lang="en-US" sz="2400" spc="-1" strike="noStrike">
                <a:solidFill>
                  <a:srgbClr val="262626"/>
                </a:solidFill>
                <a:latin typeface="Gill Sans MT"/>
              </a:rPr>
              <a:t>God’s natural design:</a:t>
            </a:r>
            <a:r>
              <a:rPr b="0" lang="en-US" sz="2400" spc="-1" strike="noStrike">
                <a:solidFill>
                  <a:srgbClr val="262626"/>
                </a:solidFill>
                <a:latin typeface="Gill Sans MT"/>
              </a:rPr>
              <a:t> Because the basis of morality </a:t>
            </a:r>
            <a:r>
              <a:rPr b="0" lang="en-US" sz="2400" spc="-1" strike="noStrike">
                <a:solidFill>
                  <a:srgbClr val="262626"/>
                </a:solidFill>
                <a:latin typeface="Gill Sans MT"/>
              </a:rPr>
              <a:t>involves integrated love, truth, freedom and trust, </a:t>
            </a:r>
            <a:r>
              <a:rPr b="0" lang="en-US" sz="2400" spc="-1" strike="noStrike">
                <a:solidFill>
                  <a:srgbClr val="262626"/>
                </a:solidFill>
                <a:latin typeface="Gill Sans MT"/>
              </a:rPr>
              <a:t>relationships are authentic, real and thriving.</a:t>
            </a:r>
            <a:endParaRPr b="0" lang="en-US" sz="2400" spc="-1" strike="noStrike">
              <a:solidFill>
                <a:srgbClr val="000000"/>
              </a:solidFill>
              <a:latin typeface="Arial"/>
            </a:endParaRPr>
          </a:p>
          <a:p>
            <a:pPr marL="228600" indent="-228600">
              <a:lnSpc>
                <a:spcPct val="100000"/>
              </a:lnSpc>
              <a:spcBef>
                <a:spcPts val="1001"/>
              </a:spcBef>
              <a:buClr>
                <a:srgbClr val="9bafb5"/>
              </a:buClr>
              <a:buFont typeface="Arial"/>
              <a:buChar char="•"/>
            </a:pPr>
            <a:r>
              <a:rPr b="1" lang="en-US" sz="2400" spc="-1" strike="noStrike">
                <a:solidFill>
                  <a:srgbClr val="262626"/>
                </a:solidFill>
                <a:latin typeface="Gill Sans MT"/>
              </a:rPr>
              <a:t>Human invention:</a:t>
            </a:r>
            <a:r>
              <a:rPr b="0" lang="en-US" sz="2400" spc="-1" strike="noStrike">
                <a:solidFill>
                  <a:srgbClr val="262626"/>
                </a:solidFill>
                <a:latin typeface="Gill Sans MT"/>
              </a:rPr>
              <a:t> Because the system is arbitrary, it is </a:t>
            </a:r>
            <a:r>
              <a:rPr b="0" lang="en-US" sz="2400" spc="-1" strike="noStrike">
                <a:solidFill>
                  <a:srgbClr val="262626"/>
                </a:solidFill>
                <a:latin typeface="Gill Sans MT"/>
              </a:rPr>
              <a:t>artificial, external, and contrived, and where hypocrisy </a:t>
            </a:r>
            <a:r>
              <a:rPr b="0" lang="en-US" sz="2400" spc="-1" strike="noStrike">
                <a:solidFill>
                  <a:srgbClr val="262626"/>
                </a:solidFill>
                <a:latin typeface="Gill Sans MT"/>
              </a:rPr>
              <a:t>flourishes.</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The Supreme Giver</a:t>
            </a:r>
            <a:endParaRPr b="0" lang="en-US" sz="2800" spc="-1" strike="noStrike">
              <a:solidFill>
                <a:srgbClr val="000000"/>
              </a:solidFill>
              <a:latin typeface="Arial"/>
            </a:endParaRPr>
          </a:p>
        </p:txBody>
      </p:sp>
      <p:sp>
        <p:nvSpPr>
          <p:cNvPr id="85" name="PlaceHolder 2"/>
          <p:cNvSpPr>
            <a:spLocks noGrp="1"/>
          </p:cNvSpPr>
          <p:nvPr>
            <p:ph/>
          </p:nvPr>
        </p:nvSpPr>
        <p:spPr>
          <a:xfrm>
            <a:off x="2231280" y="2638080"/>
            <a:ext cx="7728840" cy="3101400"/>
          </a:xfrm>
          <a:prstGeom prst="rect">
            <a:avLst/>
          </a:prstGeom>
          <a:noFill/>
          <a:ln w="0">
            <a:noFill/>
          </a:ln>
        </p:spPr>
        <p:txBody>
          <a:bodyPr lIns="90000" rIns="90000" tIns="45000" bIns="45000" anchor="t">
            <a:noAutofit/>
          </a:bodyPr>
          <a:p>
            <a:pPr marL="228600" indent="-228600">
              <a:lnSpc>
                <a:spcPct val="100000"/>
              </a:lnSpc>
              <a:spcBef>
                <a:spcPts val="1001"/>
              </a:spcBef>
              <a:buClr>
                <a:srgbClr val="9bafb5"/>
              </a:buClr>
              <a:buFont typeface="Arial"/>
              <a:buChar char="•"/>
            </a:pPr>
            <a:r>
              <a:rPr b="0" lang="en-US" sz="1800" spc="-1" strike="noStrike">
                <a:solidFill>
                  <a:srgbClr val="262626"/>
                </a:solidFill>
                <a:latin typeface="Gill Sans MT"/>
              </a:rPr>
              <a:t>One way of looking at God and His design for life in Genesis 1 and 2 is to understand an key moral principle that undergirds the creation of this world.</a:t>
            </a:r>
            <a:endParaRPr b="0" lang="en-US" sz="1800" spc="-1" strike="noStrike">
              <a:solidFill>
                <a:srgbClr val="000000"/>
              </a:solidFill>
              <a:latin typeface="Arial"/>
            </a:endParaRPr>
          </a:p>
          <a:p>
            <a:pPr marL="228600" indent="-228600">
              <a:lnSpc>
                <a:spcPct val="100000"/>
              </a:lnSpc>
              <a:spcBef>
                <a:spcPts val="1001"/>
              </a:spcBef>
              <a:buClr>
                <a:srgbClr val="9bafb5"/>
              </a:buClr>
              <a:buFont typeface="Arial"/>
              <a:buChar char="•"/>
            </a:pPr>
            <a:r>
              <a:rPr b="0" lang="en-US" sz="1800" spc="-1" strike="noStrike">
                <a:solidFill>
                  <a:srgbClr val="262626"/>
                </a:solidFill>
                <a:latin typeface="Gill Sans MT"/>
                <a:ea typeface="PingFang SC"/>
              </a:rPr>
              <a:t>In creation God operates as the Supreme Giver:</a:t>
            </a:r>
            <a:br>
              <a:rPr sz="1800"/>
            </a:br>
            <a:r>
              <a:rPr b="0" lang="en-US" sz="1800" spc="-1" strike="noStrike">
                <a:solidFill>
                  <a:srgbClr val="262626"/>
                </a:solidFill>
                <a:latin typeface="Gill Sans MT"/>
                <a:ea typeface="PingFang SC"/>
              </a:rPr>
              <a:t>	</a:t>
            </a:r>
            <a:r>
              <a:rPr b="0" lang="en-US" sz="1800" spc="-1" strike="noStrike">
                <a:solidFill>
                  <a:srgbClr val="262626"/>
                </a:solidFill>
                <a:latin typeface="Gill Sans MT"/>
                <a:ea typeface="PingFang SC"/>
              </a:rPr>
              <a:t>giving a viable natural environment</a:t>
            </a:r>
            <a:br>
              <a:rPr sz="1800"/>
            </a:br>
            <a:r>
              <a:rPr b="0" lang="en-US" sz="1800" spc="-1" strike="noStrike">
                <a:solidFill>
                  <a:srgbClr val="262626"/>
                </a:solidFill>
                <a:latin typeface="Gill Sans MT"/>
                <a:ea typeface="PingFang SC"/>
              </a:rPr>
              <a:t>	</a:t>
            </a:r>
            <a:r>
              <a:rPr b="0" lang="en-US" sz="1800" spc="-1" strike="noStrike">
                <a:solidFill>
                  <a:srgbClr val="262626"/>
                </a:solidFill>
                <a:latin typeface="Gill Sans MT"/>
                <a:ea typeface="PingFang SC"/>
              </a:rPr>
              <a:t>giving other creatures life</a:t>
            </a:r>
            <a:br>
              <a:rPr sz="1800"/>
            </a:br>
            <a:r>
              <a:rPr b="0" lang="en-US" sz="1800" spc="-1" strike="noStrike">
                <a:solidFill>
                  <a:srgbClr val="262626"/>
                </a:solidFill>
                <a:latin typeface="Gill Sans MT"/>
                <a:ea typeface="PingFang SC"/>
              </a:rPr>
              <a:t>	</a:t>
            </a:r>
            <a:r>
              <a:rPr b="0" lang="en-US" sz="1800" spc="-1" strike="noStrike">
                <a:solidFill>
                  <a:srgbClr val="262626"/>
                </a:solidFill>
                <a:latin typeface="Gill Sans MT"/>
                <a:ea typeface="PingFang SC"/>
              </a:rPr>
              <a:t>giving the first humans life</a:t>
            </a:r>
            <a:br>
              <a:rPr sz="1800"/>
            </a:br>
            <a:r>
              <a:rPr b="0" lang="en-US" sz="1800" spc="-1" strike="noStrike">
                <a:solidFill>
                  <a:srgbClr val="262626"/>
                </a:solidFill>
                <a:latin typeface="Gill Sans MT"/>
                <a:ea typeface="PingFang SC"/>
              </a:rPr>
              <a:t>	</a:t>
            </a:r>
            <a:r>
              <a:rPr b="0" lang="en-US" sz="1800" spc="-1" strike="noStrike">
                <a:solidFill>
                  <a:srgbClr val="262626"/>
                </a:solidFill>
                <a:latin typeface="Gill Sans MT"/>
                <a:ea typeface="PingFang SC"/>
              </a:rPr>
              <a:t>giving humanity the Imago Dei ability to create beings in their image </a:t>
            </a:r>
            <a:r>
              <a:rPr b="0" lang="en-US" sz="1800" spc="-1" strike="noStrike">
                <a:solidFill>
                  <a:srgbClr val="262626"/>
                </a:solidFill>
                <a:latin typeface="Gill Sans MT"/>
                <a:ea typeface="PingFang SC"/>
              </a:rPr>
              <a:t>	</a:t>
            </a:r>
            <a:r>
              <a:rPr b="0" lang="en-US" sz="1800" spc="-1" strike="noStrike">
                <a:solidFill>
                  <a:srgbClr val="262626"/>
                </a:solidFill>
                <a:latin typeface="Gill Sans MT"/>
                <a:ea typeface="PingFang SC"/>
              </a:rPr>
              <a:t>	</a:t>
            </a:r>
            <a:r>
              <a:rPr b="0" lang="en-US" sz="1800" spc="-1" strike="noStrike">
                <a:solidFill>
                  <a:srgbClr val="262626"/>
                </a:solidFill>
                <a:latin typeface="Gill Sans MT"/>
                <a:ea typeface="PingFang SC"/>
              </a:rPr>
              <a:t>through intimacy with each other.</a:t>
            </a:r>
            <a:endParaRPr b="0" lang="en-US" sz="1800" spc="-1" strike="noStrike">
              <a:solidFill>
                <a:srgbClr val="000000"/>
              </a:solidFill>
              <a:latin typeface="Arial"/>
            </a:endParaRPr>
          </a:p>
          <a:p>
            <a:pPr marL="228600" indent="-228600">
              <a:lnSpc>
                <a:spcPct val="100000"/>
              </a:lnSpc>
              <a:spcBef>
                <a:spcPts val="1001"/>
              </a:spcBef>
              <a:buClr>
                <a:srgbClr val="9bafb5"/>
              </a:buClr>
              <a:buFont typeface="Arial"/>
              <a:buChar char="•"/>
            </a:pPr>
            <a:r>
              <a:rPr b="0" lang="en-US" sz="1800" spc="-1" strike="noStrike">
                <a:solidFill>
                  <a:srgbClr val="262626"/>
                </a:solidFill>
                <a:latin typeface="Gill Sans MT"/>
                <a:ea typeface="PingFang SC"/>
              </a:rPr>
              <a:t>God gives the humans a garden with lots of food to eat,  and then gives them an option for moral choice.  If there was only one tree representing allegiance in the garden,  no way would exist for them to decide whether or not they wanted to remain with God.</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Moral system 8</a:t>
            </a:r>
            <a:endParaRPr b="0" lang="en-US" sz="2800" spc="-1" strike="noStrike">
              <a:solidFill>
                <a:srgbClr val="000000"/>
              </a:solidFill>
              <a:latin typeface="Arial"/>
            </a:endParaRPr>
          </a:p>
        </p:txBody>
      </p:sp>
      <p:sp>
        <p:nvSpPr>
          <p:cNvPr id="121" name="PlaceHolder 2"/>
          <p:cNvSpPr>
            <a:spLocks noGrp="1"/>
          </p:cNvSpPr>
          <p:nvPr>
            <p:ph/>
          </p:nvPr>
        </p:nvSpPr>
        <p:spPr>
          <a:xfrm>
            <a:off x="2231280" y="2638080"/>
            <a:ext cx="7728840" cy="3101400"/>
          </a:xfrm>
          <a:prstGeom prst="rect">
            <a:avLst/>
          </a:prstGeom>
          <a:noFill/>
          <a:ln w="0">
            <a:noFill/>
          </a:ln>
        </p:spPr>
        <p:txBody>
          <a:bodyPr lIns="90000" rIns="90000" tIns="45000" bIns="45000" anchor="t">
            <a:normAutofit fontScale="81000"/>
          </a:bodyPr>
          <a:p>
            <a:pPr marL="199440" indent="-199440">
              <a:lnSpc>
                <a:spcPct val="100000"/>
              </a:lnSpc>
              <a:spcBef>
                <a:spcPts val="1001"/>
              </a:spcBef>
              <a:buClr>
                <a:srgbClr val="9bafb5"/>
              </a:buClr>
              <a:buFont typeface="Arial"/>
              <a:buChar char="•"/>
            </a:pPr>
            <a:r>
              <a:rPr b="1" lang="en-US" sz="2400" spc="-1" strike="noStrike">
                <a:solidFill>
                  <a:srgbClr val="262626"/>
                </a:solidFill>
                <a:latin typeface="Gill Sans MT"/>
              </a:rPr>
              <a:t>God’s natural design:</a:t>
            </a:r>
            <a:r>
              <a:rPr b="0" lang="en-US" sz="2400" spc="-1" strike="noStrike">
                <a:solidFill>
                  <a:srgbClr val="262626"/>
                </a:solidFill>
                <a:latin typeface="Gill Sans MT"/>
              </a:rPr>
              <a:t> Because God loves everyone he has </a:t>
            </a:r>
            <a:r>
              <a:rPr b="0" lang="en-US" sz="2400" spc="-1" strike="noStrike">
                <a:solidFill>
                  <a:srgbClr val="262626"/>
                </a:solidFill>
                <a:latin typeface="Gill Sans MT"/>
              </a:rPr>
              <a:t>created – both good and bad – justice is fair, equitable, loving, </a:t>
            </a:r>
            <a:r>
              <a:rPr b="0" lang="en-US" sz="2400" spc="-1" strike="noStrike">
                <a:solidFill>
                  <a:srgbClr val="262626"/>
                </a:solidFill>
                <a:latin typeface="Gill Sans MT"/>
              </a:rPr>
              <a:t>always working for the highest good for each person. </a:t>
            </a:r>
            <a:r>
              <a:rPr b="0" lang="en-US" sz="2400" spc="-1" strike="noStrike">
                <a:solidFill>
                  <a:srgbClr val="262626"/>
                </a:solidFill>
                <a:latin typeface="Gill Sans MT"/>
              </a:rPr>
              <a:t>Consequences for evil are inherently natural, inevitable and </a:t>
            </a:r>
            <a:r>
              <a:rPr b="0" lang="en-US" sz="2400" spc="-1" strike="noStrike">
                <a:solidFill>
                  <a:srgbClr val="262626"/>
                </a:solidFill>
                <a:latin typeface="Gill Sans MT"/>
              </a:rPr>
              <a:t>caused by decisions of those who violate the natural, self-</a:t>
            </a:r>
            <a:r>
              <a:rPr b="0" lang="en-US" sz="2400" spc="-1" strike="noStrike">
                <a:solidFill>
                  <a:srgbClr val="262626"/>
                </a:solidFill>
                <a:latin typeface="Gill Sans MT"/>
              </a:rPr>
              <a:t>enforcing principles of reality.</a:t>
            </a:r>
            <a:endParaRPr b="0" lang="en-US" sz="2400" spc="-1" strike="noStrike">
              <a:solidFill>
                <a:srgbClr val="000000"/>
              </a:solidFill>
              <a:latin typeface="Arial"/>
            </a:endParaRPr>
          </a:p>
          <a:p>
            <a:pPr marL="199440" indent="-199440">
              <a:lnSpc>
                <a:spcPct val="100000"/>
              </a:lnSpc>
              <a:spcBef>
                <a:spcPts val="1001"/>
              </a:spcBef>
              <a:buClr>
                <a:srgbClr val="9bafb5"/>
              </a:buClr>
              <a:buFont typeface="Arial"/>
              <a:buChar char="•"/>
            </a:pPr>
            <a:r>
              <a:rPr b="1" lang="en-US" sz="2400" spc="-1" strike="noStrike">
                <a:solidFill>
                  <a:srgbClr val="262626"/>
                </a:solidFill>
                <a:latin typeface="Gill Sans MT"/>
                <a:ea typeface="PingFang SC"/>
              </a:rPr>
              <a:t>Human invention:</a:t>
            </a:r>
            <a:r>
              <a:rPr b="0" lang="en-US" sz="2400" spc="-1" strike="noStrike">
                <a:solidFill>
                  <a:srgbClr val="262626"/>
                </a:solidFill>
                <a:latin typeface="Gill Sans MT"/>
                <a:ea typeface="PingFang SC"/>
              </a:rPr>
              <a:t> Because the system is artificial and </a:t>
            </a:r>
            <a:r>
              <a:rPr b="0" lang="en-US" sz="2400" spc="-1" strike="noStrike">
                <a:solidFill>
                  <a:srgbClr val="262626"/>
                </a:solidFill>
                <a:latin typeface="Gill Sans MT"/>
                <a:ea typeface="PingFang SC"/>
              </a:rPr>
              <a:t>arbitrary, it must be backed by external enforcement (as opposed </a:t>
            </a:r>
            <a:r>
              <a:rPr b="0" lang="en-US" sz="2400" spc="-1" strike="noStrike">
                <a:solidFill>
                  <a:srgbClr val="262626"/>
                </a:solidFill>
                <a:latin typeface="Gill Sans MT"/>
                <a:ea typeface="PingFang SC"/>
              </a:rPr>
              <a:t>to empowerment). Justice is retributive, meting out enforced </a:t>
            </a:r>
            <a:r>
              <a:rPr b="0" lang="en-US" sz="2400" spc="-1" strike="noStrike">
                <a:solidFill>
                  <a:srgbClr val="262626"/>
                </a:solidFill>
                <a:latin typeface="Gill Sans MT"/>
                <a:ea typeface="PingFang SC"/>
              </a:rPr>
              <a:t>penalties </a:t>
            </a:r>
            <a:r>
              <a:rPr b="0" lang="en-US" sz="2400" spc="-1" strike="noStrike">
                <a:solidFill>
                  <a:srgbClr val="262626"/>
                </a:solidFill>
                <a:latin typeface="Gill Sans MT"/>
              </a:rPr>
              <a:t>assessed on a relative scale of good and evil to calculate </a:t>
            </a:r>
            <a:r>
              <a:rPr b="0" lang="en-US" sz="2400" spc="-1" strike="noStrike">
                <a:solidFill>
                  <a:srgbClr val="262626"/>
                </a:solidFill>
                <a:latin typeface="Gill Sans MT"/>
              </a:rPr>
              <a:t>what each offense deserves</a:t>
            </a:r>
            <a:r>
              <a:rPr b="0" lang="en-US" sz="2000" spc="-1" strike="noStrike">
                <a:solidFill>
                  <a:srgbClr val="262626"/>
                </a:solidFill>
                <a:latin typeface="Gill Sans MT"/>
              </a:rPr>
              <a:t>.</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Conclusion</a:t>
            </a:r>
            <a:endParaRPr b="0" lang="en-US" sz="2800" spc="-1" strike="noStrike">
              <a:solidFill>
                <a:srgbClr val="000000"/>
              </a:solidFill>
              <a:latin typeface="Arial"/>
            </a:endParaRPr>
          </a:p>
        </p:txBody>
      </p:sp>
      <p:sp>
        <p:nvSpPr>
          <p:cNvPr id="123" name="PlaceHolder 2"/>
          <p:cNvSpPr>
            <a:spLocks noGrp="1"/>
          </p:cNvSpPr>
          <p:nvPr>
            <p:ph/>
          </p:nvPr>
        </p:nvSpPr>
        <p:spPr>
          <a:xfrm>
            <a:off x="2231280" y="2638080"/>
            <a:ext cx="7728840" cy="3101400"/>
          </a:xfrm>
          <a:prstGeom prst="rect">
            <a:avLst/>
          </a:prstGeom>
          <a:noFill/>
          <a:ln w="0">
            <a:noFill/>
          </a:ln>
        </p:spPr>
        <p:txBody>
          <a:bodyPr lIns="90000" rIns="90000" tIns="45000" bIns="45000" anchor="t">
            <a:normAutofit fontScale="90000"/>
          </a:bodyPr>
          <a:p>
            <a:pPr marL="205560" indent="0">
              <a:lnSpc>
                <a:spcPct val="100000"/>
              </a:lnSpc>
              <a:spcBef>
                <a:spcPts val="1001"/>
              </a:spcBef>
            </a:pPr>
            <a:r>
              <a:rPr b="0" lang="en-US" sz="2400" spc="-1" strike="noStrike">
                <a:solidFill>
                  <a:srgbClr val="262626"/>
                </a:solidFill>
                <a:latin typeface="Gill Sans MT"/>
              </a:rPr>
              <a:t>God is love, and he ever seeks to love all his creation. To the </a:t>
            </a:r>
            <a:r>
              <a:rPr b="0" lang="en-US" sz="2400" spc="-1" strike="noStrike">
                <a:solidFill>
                  <a:srgbClr val="262626"/>
                </a:solidFill>
                <a:latin typeface="Gill Sans MT"/>
              </a:rPr>
              <a:t>extent that we give preference to God’s natural design, we may </a:t>
            </a:r>
            <a:r>
              <a:rPr b="0" lang="en-US" sz="2400" spc="-1" strike="noStrike">
                <a:solidFill>
                  <a:srgbClr val="262626"/>
                </a:solidFill>
                <a:latin typeface="Gill Sans MT"/>
              </a:rPr>
              <a:t>experience natural benefits of living in harmony with his </a:t>
            </a:r>
            <a:r>
              <a:rPr b="0" lang="en-US" sz="2400" spc="-1" strike="noStrike">
                <a:solidFill>
                  <a:srgbClr val="262626"/>
                </a:solidFill>
                <a:latin typeface="Gill Sans MT"/>
              </a:rPr>
              <a:t>principles. These developmental principles involve natural stages </a:t>
            </a:r>
            <a:r>
              <a:rPr b="0" lang="en-US" sz="2400" spc="-1" strike="noStrike">
                <a:solidFill>
                  <a:srgbClr val="262626"/>
                </a:solidFill>
                <a:latin typeface="Gill Sans MT"/>
              </a:rPr>
              <a:t>of growth, reaping and sowing, resting and working, cause and </a:t>
            </a:r>
            <a:r>
              <a:rPr b="0" lang="en-US" sz="2400" spc="-1" strike="noStrike">
                <a:solidFill>
                  <a:srgbClr val="262626"/>
                </a:solidFill>
                <a:latin typeface="Gill Sans MT"/>
              </a:rPr>
              <a:t>effect. As we apply these principles in our lives, we increase our </a:t>
            </a:r>
            <a:r>
              <a:rPr b="0" lang="en-US" sz="2400" spc="-1" strike="noStrike">
                <a:solidFill>
                  <a:srgbClr val="262626"/>
                </a:solidFill>
                <a:latin typeface="Gill Sans MT"/>
              </a:rPr>
              <a:t>capacity to appreciate the God who is love and who does not rely </a:t>
            </a:r>
            <a:r>
              <a:rPr b="0" lang="en-US" sz="2400" spc="-1" strike="noStrike">
                <a:solidFill>
                  <a:srgbClr val="262626"/>
                </a:solidFill>
                <a:latin typeface="Gill Sans MT"/>
              </a:rPr>
              <a:t>on force, violence or controlled submission to bring either nature </a:t>
            </a:r>
            <a:r>
              <a:rPr b="0" lang="en-US" sz="2400" spc="-1" strike="noStrike">
                <a:solidFill>
                  <a:srgbClr val="262626"/>
                </a:solidFill>
                <a:latin typeface="Gill Sans MT"/>
              </a:rPr>
              <a:t>or us into line with his will.</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Comparative Systems of Morality</a:t>
            </a:r>
            <a:endParaRPr b="0" lang="en-US" sz="2800" spc="-1" strike="noStrike">
              <a:solidFill>
                <a:srgbClr val="000000"/>
              </a:solidFill>
              <a:latin typeface="Arial"/>
            </a:endParaRPr>
          </a:p>
        </p:txBody>
      </p:sp>
      <p:sp>
        <p:nvSpPr>
          <p:cNvPr id="87" name="PlaceHolder 2"/>
          <p:cNvSpPr>
            <a:spLocks noGrp="1"/>
          </p:cNvSpPr>
          <p:nvPr>
            <p:ph/>
          </p:nvPr>
        </p:nvSpPr>
        <p:spPr>
          <a:xfrm>
            <a:off x="2231280" y="2638080"/>
            <a:ext cx="7728840" cy="3101400"/>
          </a:xfrm>
          <a:prstGeom prst="rect">
            <a:avLst/>
          </a:prstGeom>
          <a:noFill/>
          <a:ln w="0">
            <a:noFill/>
          </a:ln>
        </p:spPr>
        <p:txBody>
          <a:bodyPr lIns="90000" rIns="90000" tIns="45000" bIns="45000" anchor="t">
            <a:normAutofit/>
          </a:bodyPr>
          <a:p>
            <a:pPr indent="0">
              <a:lnSpc>
                <a:spcPct val="100000"/>
              </a:lnSpc>
              <a:spcBef>
                <a:spcPts val="1001"/>
              </a:spcBef>
              <a:buNone/>
              <a:tabLst>
                <a:tab algn="l" pos="0"/>
              </a:tabLst>
            </a:pPr>
            <a:r>
              <a:rPr b="0" lang="en-US" sz="1800" spc="-1" strike="noStrike">
                <a:solidFill>
                  <a:srgbClr val="262626"/>
                </a:solidFill>
                <a:latin typeface="Gill Sans MT"/>
                <a:ea typeface="PingFang SC"/>
              </a:rPr>
              <a:t>   </a:t>
            </a:r>
            <a:r>
              <a:rPr b="0" lang="en-US" sz="1800" spc="-1" strike="noStrike">
                <a:solidFill>
                  <a:srgbClr val="262626"/>
                </a:solidFill>
                <a:latin typeface="Gill Sans MT"/>
                <a:ea typeface="PingFang SC"/>
              </a:rPr>
              <a:t>God also gave more </a:t>
            </a:r>
            <a:r>
              <a:rPr b="0" lang="en-US" sz="1800" spc="-1" strike="noStrike">
                <a:solidFill>
                  <a:srgbClr val="262626"/>
                </a:solidFill>
                <a:latin typeface="Gill Sans MT"/>
              </a:rPr>
              <a:t>gifts and these included paradigms for life.</a:t>
            </a:r>
            <a:endParaRPr b="0" lang="en-US" sz="1800" spc="-1" strike="noStrike">
              <a:solidFill>
                <a:srgbClr val="000000"/>
              </a:solidFill>
              <a:latin typeface="Arial"/>
            </a:endParaRPr>
          </a:p>
          <a:p>
            <a:pPr marL="228240" indent="-228240">
              <a:lnSpc>
                <a:spcPct val="100000"/>
              </a:lnSpc>
              <a:spcBef>
                <a:spcPts val="1001"/>
              </a:spcBef>
              <a:buClr>
                <a:srgbClr val="9bafb5"/>
              </a:buClr>
              <a:buFont typeface="Arial"/>
              <a:buChar char="•"/>
              <a:tabLst>
                <a:tab algn="l" pos="0"/>
              </a:tabLst>
            </a:pPr>
            <a:r>
              <a:rPr b="0" lang="en-US" sz="1800" spc="-1" strike="noStrike">
                <a:solidFill>
                  <a:srgbClr val="262626"/>
                </a:solidFill>
                <a:latin typeface="Gill Sans MT"/>
              </a:rPr>
              <a:t>Embedded in the two creation stories of Genesis 1 and 2 are three models for </a:t>
            </a:r>
            <a:r>
              <a:rPr b="0" lang="en-US" sz="1800" spc="-1" strike="noStrike">
                <a:solidFill>
                  <a:srgbClr val="262626"/>
                </a:solidFill>
                <a:latin typeface="Gill Sans MT"/>
              </a:rPr>
              <a:t>how to live, do good, and how to treat one another:</a:t>
            </a:r>
            <a:endParaRPr b="0" lang="en-US" sz="1800" spc="-1" strike="noStrike">
              <a:solidFill>
                <a:srgbClr val="000000"/>
              </a:solidFill>
              <a:latin typeface="Arial"/>
            </a:endParaRPr>
          </a:p>
          <a:p>
            <a:pPr marL="228240" indent="0" algn="ctr">
              <a:lnSpc>
                <a:spcPct val="100000"/>
              </a:lnSpc>
              <a:spcBef>
                <a:spcPts val="1001"/>
              </a:spcBef>
              <a:buNone/>
              <a:tabLst>
                <a:tab algn="l" pos="0"/>
              </a:tabLst>
            </a:pPr>
            <a:r>
              <a:rPr b="0" lang="en-US" sz="1800" spc="-1" strike="noStrike">
                <a:solidFill>
                  <a:srgbClr val="262626"/>
                </a:solidFill>
                <a:latin typeface="Gill Sans MT"/>
              </a:rPr>
              <a:t>Nature, Family, and Sabbath</a:t>
            </a:r>
            <a:endParaRPr b="0" lang="en-US" sz="1800" spc="-1" strike="noStrike">
              <a:solidFill>
                <a:srgbClr val="000000"/>
              </a:solidFill>
              <a:latin typeface="Arial"/>
            </a:endParaRPr>
          </a:p>
          <a:p>
            <a:pPr marL="228240" indent="-228240">
              <a:lnSpc>
                <a:spcPct val="100000"/>
              </a:lnSpc>
              <a:spcBef>
                <a:spcPts val="1001"/>
              </a:spcBef>
              <a:buClr>
                <a:srgbClr val="9bafb5"/>
              </a:buClr>
              <a:buFont typeface="Arial"/>
              <a:buChar char="•"/>
              <a:tabLst>
                <a:tab algn="l" pos="0"/>
              </a:tabLst>
            </a:pPr>
            <a:r>
              <a:rPr b="0" lang="en-US" sz="1800" spc="-1" strike="noStrike">
                <a:solidFill>
                  <a:srgbClr val="262626"/>
                </a:solidFill>
                <a:latin typeface="Gill Sans MT"/>
              </a:rPr>
              <a:t>Embedded in ancient Mesopotamian civilization as it came into being were also </a:t>
            </a:r>
            <a:r>
              <a:rPr b="0" lang="en-US" sz="1800" spc="-1" strike="noStrike">
                <a:solidFill>
                  <a:srgbClr val="262626"/>
                </a:solidFill>
                <a:latin typeface="Gill Sans MT"/>
              </a:rPr>
              <a:t>three models for how to live and enjoy life:</a:t>
            </a:r>
            <a:endParaRPr b="0" lang="en-US" sz="1800" spc="-1" strike="noStrike">
              <a:solidFill>
                <a:srgbClr val="000000"/>
              </a:solidFill>
              <a:latin typeface="Arial"/>
            </a:endParaRPr>
          </a:p>
          <a:p>
            <a:pPr marL="228240" indent="0" algn="ctr">
              <a:lnSpc>
                <a:spcPct val="100000"/>
              </a:lnSpc>
              <a:spcBef>
                <a:spcPts val="1001"/>
              </a:spcBef>
              <a:buNone/>
              <a:tabLst>
                <a:tab algn="l" pos="0"/>
              </a:tabLst>
            </a:pPr>
            <a:r>
              <a:rPr b="0" lang="en-US" sz="1800" spc="-1" strike="noStrike">
                <a:solidFill>
                  <a:srgbClr val="262626"/>
                </a:solidFill>
                <a:latin typeface="Gill Sans MT"/>
              </a:rPr>
              <a:t>Economy, Kingship, and Contractual legal relationships</a:t>
            </a:r>
            <a:endParaRPr b="0" lang="en-US" sz="1800" spc="-1" strike="noStrike">
              <a:solidFill>
                <a:srgbClr val="000000"/>
              </a:solidFill>
              <a:latin typeface="Arial"/>
            </a:endParaRPr>
          </a:p>
          <a:p>
            <a:pPr marL="228240" indent="-228240">
              <a:lnSpc>
                <a:spcPct val="100000"/>
              </a:lnSpc>
              <a:spcBef>
                <a:spcPts val="1001"/>
              </a:spcBef>
              <a:buClr>
                <a:srgbClr val="9bafb5"/>
              </a:buClr>
              <a:buFont typeface="Arial"/>
              <a:buChar char="•"/>
              <a:tabLst>
                <a:tab algn="l" pos="0"/>
              </a:tabLst>
            </a:pPr>
            <a:r>
              <a:rPr b="0" lang="en-US" sz="1800" spc="-1" strike="noStrike">
                <a:solidFill>
                  <a:srgbClr val="262626"/>
                </a:solidFill>
                <a:latin typeface="Gill Sans MT"/>
              </a:rPr>
              <a:t>Below, I will list these with some of their elements</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Creation 1 – Natural Design</a:t>
            </a:r>
            <a:endParaRPr b="0" lang="en-US" sz="2800" spc="-1" strike="noStrike">
              <a:solidFill>
                <a:srgbClr val="000000"/>
              </a:solidFill>
              <a:latin typeface="Arial"/>
            </a:endParaRPr>
          </a:p>
        </p:txBody>
      </p:sp>
      <p:sp>
        <p:nvSpPr>
          <p:cNvPr id="89" name="PlaceHolder 2"/>
          <p:cNvSpPr>
            <a:spLocks noGrp="1"/>
          </p:cNvSpPr>
          <p:nvPr>
            <p:ph/>
          </p:nvPr>
        </p:nvSpPr>
        <p:spPr>
          <a:xfrm>
            <a:off x="2231280" y="2638080"/>
            <a:ext cx="7728840" cy="3101400"/>
          </a:xfrm>
          <a:prstGeom prst="rect">
            <a:avLst/>
          </a:prstGeom>
          <a:noFill/>
          <a:ln w="0">
            <a:noFill/>
          </a:ln>
        </p:spPr>
        <p:txBody>
          <a:bodyPr lIns="90000" rIns="90000" tIns="45000" bIns="45000" anchor="t">
            <a:noAutofit/>
          </a:bodyPr>
          <a:p>
            <a:pPr marL="228600" indent="-228600">
              <a:lnSpc>
                <a:spcPct val="100000"/>
              </a:lnSpc>
              <a:spcBef>
                <a:spcPts val="1001"/>
              </a:spcBef>
              <a:buClr>
                <a:srgbClr val="9bafb5"/>
              </a:buClr>
              <a:buFont typeface="Arial"/>
              <a:buChar char="•"/>
            </a:pPr>
            <a:r>
              <a:rPr b="0" lang="en-US" sz="2800" spc="-1" strike="noStrike">
                <a:solidFill>
                  <a:srgbClr val="262626"/>
                </a:solidFill>
                <a:latin typeface="Gill Sans MT"/>
              </a:rPr>
              <a:t>Principle of cause and effect</a:t>
            </a:r>
            <a:endParaRPr b="0" lang="en-US" sz="2800" spc="-1" strike="noStrike">
              <a:solidFill>
                <a:srgbClr val="000000"/>
              </a:solidFill>
              <a:latin typeface="Arial"/>
            </a:endParaRPr>
          </a:p>
          <a:p>
            <a:pPr marL="228600" indent="-228600">
              <a:lnSpc>
                <a:spcPct val="100000"/>
              </a:lnSpc>
              <a:spcBef>
                <a:spcPts val="1001"/>
              </a:spcBef>
              <a:buClr>
                <a:srgbClr val="9bafb5"/>
              </a:buClr>
              <a:buFont typeface="Arial"/>
              <a:buChar char="•"/>
            </a:pPr>
            <a:r>
              <a:rPr b="0" lang="en-US" sz="2800" spc="-1" strike="noStrike">
                <a:solidFill>
                  <a:srgbClr val="262626"/>
                </a:solidFill>
                <a:latin typeface="Gill Sans MT"/>
              </a:rPr>
              <a:t>Interconnection and interdependency</a:t>
            </a:r>
            <a:endParaRPr b="0" lang="en-US" sz="2800" spc="-1" strike="noStrike">
              <a:solidFill>
                <a:srgbClr val="000000"/>
              </a:solidFill>
              <a:latin typeface="Arial"/>
            </a:endParaRPr>
          </a:p>
          <a:p>
            <a:pPr marL="228600" indent="-228600">
              <a:lnSpc>
                <a:spcPct val="100000"/>
              </a:lnSpc>
              <a:spcBef>
                <a:spcPts val="1001"/>
              </a:spcBef>
              <a:buClr>
                <a:srgbClr val="9bafb5"/>
              </a:buClr>
              <a:buFont typeface="Arial"/>
              <a:buChar char="•"/>
            </a:pPr>
            <a:r>
              <a:rPr b="0" lang="en-US" sz="2800" spc="-1" strike="noStrike">
                <a:solidFill>
                  <a:srgbClr val="262626"/>
                </a:solidFill>
                <a:latin typeface="Gill Sans MT"/>
              </a:rPr>
              <a:t>Human beings created to resemble God with  ability to reason both intellectually and emotionally</a:t>
            </a:r>
            <a:endParaRPr b="0" lang="en-US" sz="2800" spc="-1" strike="noStrike">
              <a:solidFill>
                <a:srgbClr val="000000"/>
              </a:solidFill>
              <a:latin typeface="Arial"/>
            </a:endParaRPr>
          </a:p>
          <a:p>
            <a:pPr marL="228600" indent="-228600">
              <a:lnSpc>
                <a:spcPct val="100000"/>
              </a:lnSpc>
              <a:spcBef>
                <a:spcPts val="1001"/>
              </a:spcBef>
              <a:buClr>
                <a:srgbClr val="9bafb5"/>
              </a:buClr>
              <a:buFont typeface="Arial"/>
              <a:buChar char="•"/>
            </a:pPr>
            <a:r>
              <a:rPr b="0" lang="en-US" sz="2800" spc="-1" strike="noStrike">
                <a:solidFill>
                  <a:srgbClr val="262626"/>
                </a:solidFill>
                <a:latin typeface="Gill Sans MT"/>
              </a:rPr>
              <a:t>Ability to think and behave as responsible moral human beings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Creation 2 – Family model</a:t>
            </a:r>
            <a:endParaRPr b="0" lang="en-US" sz="2800" spc="-1" strike="noStrike">
              <a:solidFill>
                <a:srgbClr val="000000"/>
              </a:solidFill>
              <a:latin typeface="Arial"/>
            </a:endParaRPr>
          </a:p>
        </p:txBody>
      </p:sp>
      <p:sp>
        <p:nvSpPr>
          <p:cNvPr id="91" name="PlaceHolder 2"/>
          <p:cNvSpPr>
            <a:spLocks noGrp="1"/>
          </p:cNvSpPr>
          <p:nvPr>
            <p:ph/>
          </p:nvPr>
        </p:nvSpPr>
        <p:spPr>
          <a:xfrm>
            <a:off x="2231280" y="2638080"/>
            <a:ext cx="7728840" cy="3101400"/>
          </a:xfrm>
          <a:prstGeom prst="rect">
            <a:avLst/>
          </a:prstGeom>
          <a:noFill/>
          <a:ln w="0">
            <a:noFill/>
          </a:ln>
        </p:spPr>
        <p:txBody>
          <a:bodyPr lIns="90000" rIns="90000" tIns="45000" bIns="45000" anchor="t">
            <a:normAutofit fontScale="77000"/>
          </a:bodyPr>
          <a:p>
            <a:pPr marL="175680" indent="-175680">
              <a:lnSpc>
                <a:spcPct val="100000"/>
              </a:lnSpc>
              <a:spcBef>
                <a:spcPts val="1001"/>
              </a:spcBef>
              <a:buClr>
                <a:srgbClr val="9bafb5"/>
              </a:buClr>
              <a:buFont typeface="Arial"/>
              <a:buChar char="•"/>
            </a:pPr>
            <a:r>
              <a:rPr b="0" lang="en-US" sz="3200" spc="-1" strike="noStrike">
                <a:solidFill>
                  <a:srgbClr val="262626"/>
                </a:solidFill>
                <a:latin typeface="Gill Sans MT"/>
              </a:rPr>
              <a:t>Marriage relationship:</a:t>
            </a:r>
            <a:r>
              <a:rPr b="0" lang="en-US" sz="2800" spc="-1" strike="noStrike">
                <a:solidFill>
                  <a:srgbClr val="262626"/>
                </a:solidFill>
                <a:latin typeface="Gill Sans MT"/>
              </a:rPr>
              <a:t> love, mutual trust, deepest intimacy, integrity, harmony, community developed with one’s spouse</a:t>
            </a:r>
            <a:endParaRPr b="0" lang="en-US" sz="2800" spc="-1" strike="noStrike">
              <a:solidFill>
                <a:srgbClr val="000000"/>
              </a:solidFill>
              <a:latin typeface="Arial"/>
            </a:endParaRPr>
          </a:p>
          <a:p>
            <a:pPr marL="175680" indent="-175680">
              <a:lnSpc>
                <a:spcPct val="100000"/>
              </a:lnSpc>
              <a:spcBef>
                <a:spcPts val="1001"/>
              </a:spcBef>
              <a:buClr>
                <a:srgbClr val="9bafb5"/>
              </a:buClr>
              <a:buFont typeface="Arial"/>
              <a:buChar char="•"/>
            </a:pPr>
            <a:r>
              <a:rPr b="0" lang="en-US" sz="3200" spc="-1" strike="noStrike">
                <a:solidFill>
                  <a:srgbClr val="262626"/>
                </a:solidFill>
                <a:latin typeface="Gill Sans MT"/>
              </a:rPr>
              <a:t>Parent-child relationships: </a:t>
            </a:r>
            <a:r>
              <a:rPr b="0" lang="en-US" sz="2800" spc="-1" strike="noStrike">
                <a:solidFill>
                  <a:srgbClr val="262626"/>
                </a:solidFill>
                <a:latin typeface="Gill Sans MT"/>
              </a:rPr>
              <a:t>nurturing, development, forgiveness, selflessness, graciousness, modeling, imaging, transformation over time</a:t>
            </a:r>
            <a:endParaRPr b="0" lang="en-US" sz="2800" spc="-1" strike="noStrike">
              <a:solidFill>
                <a:srgbClr val="000000"/>
              </a:solidFill>
              <a:latin typeface="Arial"/>
            </a:endParaRPr>
          </a:p>
          <a:p>
            <a:pPr marL="175680" indent="-175680">
              <a:lnSpc>
                <a:spcPct val="100000"/>
              </a:lnSpc>
              <a:spcBef>
                <a:spcPts val="1001"/>
              </a:spcBef>
              <a:buClr>
                <a:srgbClr val="9bafb5"/>
              </a:buClr>
              <a:buFont typeface="Arial"/>
              <a:buChar char="•"/>
            </a:pPr>
            <a:r>
              <a:rPr b="0" lang="en-US" sz="3200" spc="-1" strike="noStrike">
                <a:solidFill>
                  <a:srgbClr val="262626"/>
                </a:solidFill>
                <a:latin typeface="Gill Sans MT"/>
                <a:ea typeface="PingFang SC"/>
              </a:rPr>
              <a:t>Sibling relationship:</a:t>
            </a:r>
            <a:r>
              <a:rPr b="0" lang="en-US" sz="2800" spc="-1" strike="noStrike">
                <a:solidFill>
                  <a:srgbClr val="262626"/>
                </a:solidFill>
                <a:latin typeface="Gill Sans MT"/>
                <a:ea typeface="PingFang SC"/>
              </a:rPr>
              <a:t> peer relations, egalitarian cooperation, social synchronization, camaraderie</a:t>
            </a:r>
            <a:r>
              <a:rPr b="0" lang="en-US" sz="2800" spc="-1" strike="noStrike">
                <a:solidFill>
                  <a:srgbClr val="262626"/>
                </a:solidFill>
                <a:latin typeface="Gill Sans MT"/>
              </a:rPr>
              <a:t>, symbiotic relationship between personal and group identity, interdependency</a:t>
            </a: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Creation 3 – Sabbath</a:t>
            </a:r>
            <a:endParaRPr b="0" lang="en-US" sz="2800" spc="-1" strike="noStrike">
              <a:solidFill>
                <a:srgbClr val="000000"/>
              </a:solidFill>
              <a:latin typeface="Arial"/>
            </a:endParaRPr>
          </a:p>
        </p:txBody>
      </p:sp>
      <p:sp>
        <p:nvSpPr>
          <p:cNvPr id="93" name="PlaceHolder 2"/>
          <p:cNvSpPr>
            <a:spLocks noGrp="1"/>
          </p:cNvSpPr>
          <p:nvPr>
            <p:ph/>
          </p:nvPr>
        </p:nvSpPr>
        <p:spPr>
          <a:xfrm>
            <a:off x="2231280" y="2638080"/>
            <a:ext cx="7728840" cy="3101400"/>
          </a:xfrm>
          <a:prstGeom prst="rect">
            <a:avLst/>
          </a:prstGeom>
          <a:noFill/>
          <a:ln w="0">
            <a:noFill/>
          </a:ln>
        </p:spPr>
        <p:txBody>
          <a:bodyPr lIns="90000" rIns="90000" tIns="45000" bIns="45000" anchor="t">
            <a:normAutofit fontScale="77000"/>
          </a:bodyPr>
          <a:p>
            <a:pPr marL="175680" indent="-175680">
              <a:lnSpc>
                <a:spcPct val="100000"/>
              </a:lnSpc>
              <a:spcBef>
                <a:spcPts val="1001"/>
              </a:spcBef>
              <a:buClr>
                <a:srgbClr val="9bafb5"/>
              </a:buClr>
              <a:buFont typeface="Arial"/>
              <a:buChar char="•"/>
            </a:pPr>
            <a:r>
              <a:rPr b="0" lang="en-US" sz="2800" spc="-1" strike="noStrike">
                <a:solidFill>
                  <a:srgbClr val="262626"/>
                </a:solidFill>
                <a:latin typeface="Gill Sans MT"/>
              </a:rPr>
              <a:t>Freedom, Equality, No hierarchy, Time for </a:t>
            </a:r>
            <a:r>
              <a:rPr b="0" lang="en-US" sz="2800" spc="-1" strike="noStrike">
                <a:solidFill>
                  <a:srgbClr val="262626"/>
                </a:solidFill>
                <a:latin typeface="Gill Sans MT"/>
              </a:rPr>
              <a:t>relationships, reflection, perception</a:t>
            </a:r>
            <a:endParaRPr b="0" lang="en-US" sz="2800" spc="-1" strike="noStrike">
              <a:solidFill>
                <a:srgbClr val="000000"/>
              </a:solidFill>
              <a:latin typeface="Arial"/>
            </a:endParaRPr>
          </a:p>
          <a:p>
            <a:pPr marL="175680" indent="-175680">
              <a:lnSpc>
                <a:spcPct val="100000"/>
              </a:lnSpc>
              <a:spcBef>
                <a:spcPts val="1001"/>
              </a:spcBef>
              <a:buClr>
                <a:srgbClr val="9bafb5"/>
              </a:buClr>
              <a:buFont typeface="Arial"/>
              <a:buChar char="•"/>
            </a:pPr>
            <a:r>
              <a:rPr b="0" lang="en-US" sz="2800" spc="-1" strike="noStrike">
                <a:solidFill>
                  <a:srgbClr val="262626"/>
                </a:solidFill>
                <a:latin typeface="Gill Sans MT"/>
              </a:rPr>
              <a:t>Rest, rejuvenation, Friendship with God (no </a:t>
            </a:r>
            <a:r>
              <a:rPr b="0" lang="en-US" sz="2800" spc="-1" strike="noStrike">
                <a:solidFill>
                  <a:srgbClr val="262626"/>
                </a:solidFill>
                <a:latin typeface="Gill Sans MT"/>
              </a:rPr>
              <a:t>slaves)</a:t>
            </a:r>
            <a:endParaRPr b="0" lang="en-US" sz="2800" spc="-1" strike="noStrike">
              <a:solidFill>
                <a:srgbClr val="000000"/>
              </a:solidFill>
              <a:latin typeface="Arial"/>
            </a:endParaRPr>
          </a:p>
          <a:p>
            <a:pPr marL="175680" indent="-175680">
              <a:lnSpc>
                <a:spcPct val="100000"/>
              </a:lnSpc>
              <a:spcBef>
                <a:spcPts val="1001"/>
              </a:spcBef>
              <a:buClr>
                <a:srgbClr val="9bafb5"/>
              </a:buClr>
              <a:buFont typeface="Arial"/>
              <a:buChar char="•"/>
            </a:pPr>
            <a:r>
              <a:rPr b="0" lang="en-US" sz="2800" spc="-1" strike="noStrike">
                <a:solidFill>
                  <a:srgbClr val="262626"/>
                </a:solidFill>
                <a:latin typeface="Gill Sans MT"/>
              </a:rPr>
              <a:t>Ultimate meaning for life and personal value based </a:t>
            </a:r>
            <a:r>
              <a:rPr b="0" lang="en-US" sz="2800" spc="-1" strike="noStrike">
                <a:solidFill>
                  <a:srgbClr val="262626"/>
                </a:solidFill>
                <a:latin typeface="Gill Sans MT"/>
              </a:rPr>
              <a:t>on coming into fuller relationships and knowledge </a:t>
            </a:r>
            <a:r>
              <a:rPr b="0" lang="en-US" sz="2800" spc="-1" strike="noStrike">
                <a:solidFill>
                  <a:srgbClr val="262626"/>
                </a:solidFill>
                <a:latin typeface="Gill Sans MT"/>
              </a:rPr>
              <a:t>of God</a:t>
            </a:r>
            <a:endParaRPr b="0" lang="en-US" sz="2800" spc="-1" strike="noStrike">
              <a:solidFill>
                <a:srgbClr val="000000"/>
              </a:solidFill>
              <a:latin typeface="Arial"/>
            </a:endParaRPr>
          </a:p>
          <a:p>
            <a:pPr marL="175680" indent="-175680">
              <a:lnSpc>
                <a:spcPct val="100000"/>
              </a:lnSpc>
              <a:spcBef>
                <a:spcPts val="1001"/>
              </a:spcBef>
              <a:buClr>
                <a:srgbClr val="9bafb5"/>
              </a:buClr>
              <a:buFont typeface="Arial"/>
              <a:buChar char="•"/>
            </a:pPr>
            <a:r>
              <a:rPr b="0" lang="en-US" sz="2800" spc="-1" strike="noStrike">
                <a:solidFill>
                  <a:srgbClr val="262626"/>
                </a:solidFill>
                <a:latin typeface="Gill Sans MT"/>
              </a:rPr>
              <a:t>Rest from attempts to change God’s thinking, </a:t>
            </a:r>
            <a:r>
              <a:rPr b="0" lang="en-US" sz="2800" spc="-1" strike="noStrike">
                <a:solidFill>
                  <a:srgbClr val="262626"/>
                </a:solidFill>
                <a:latin typeface="Gill Sans MT"/>
              </a:rPr>
              <a:t>rather trusting in His unfailing love</a:t>
            </a:r>
            <a:endParaRPr b="0" lang="en-US" sz="2800" spc="-1" strike="noStrike">
              <a:solidFill>
                <a:srgbClr val="000000"/>
              </a:solidFill>
              <a:latin typeface="Arial"/>
            </a:endParaRPr>
          </a:p>
          <a:p>
            <a:pPr marL="175680" indent="-175680">
              <a:lnSpc>
                <a:spcPct val="100000"/>
              </a:lnSpc>
              <a:spcBef>
                <a:spcPts val="1001"/>
              </a:spcBef>
              <a:buClr>
                <a:srgbClr val="9bafb5"/>
              </a:buClr>
              <a:buFont typeface="Arial"/>
              <a:buChar char="•"/>
            </a:pPr>
            <a:r>
              <a:rPr b="0" lang="en-US" sz="2800" spc="-1" strike="noStrike">
                <a:solidFill>
                  <a:srgbClr val="262626"/>
                </a:solidFill>
                <a:latin typeface="Gill Sans MT"/>
              </a:rPr>
              <a:t>Remembering God’s commitment to be with </a:t>
            </a:r>
            <a:r>
              <a:rPr b="0" lang="en-US" sz="2800" spc="-1" strike="noStrike">
                <a:solidFill>
                  <a:srgbClr val="262626"/>
                </a:solidFill>
                <a:latin typeface="Gill Sans MT"/>
              </a:rPr>
              <a:t>humanity</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Mesopotamian Civilization</a:t>
            </a:r>
            <a:endParaRPr b="0" lang="en-US" sz="2800" spc="-1" strike="noStrike">
              <a:solidFill>
                <a:srgbClr val="000000"/>
              </a:solidFill>
              <a:latin typeface="Arial"/>
            </a:endParaRPr>
          </a:p>
        </p:txBody>
      </p:sp>
      <p:sp>
        <p:nvSpPr>
          <p:cNvPr id="95" name="PlaceHolder 2"/>
          <p:cNvSpPr>
            <a:spLocks noGrp="1"/>
          </p:cNvSpPr>
          <p:nvPr>
            <p:ph/>
          </p:nvPr>
        </p:nvSpPr>
        <p:spPr>
          <a:xfrm>
            <a:off x="2231280" y="2638080"/>
            <a:ext cx="7728840" cy="3101400"/>
          </a:xfrm>
          <a:prstGeom prst="rect">
            <a:avLst/>
          </a:prstGeom>
          <a:noFill/>
          <a:ln w="0">
            <a:noFill/>
          </a:ln>
        </p:spPr>
        <p:txBody>
          <a:bodyPr lIns="90000" rIns="90000" tIns="45000" bIns="45000" anchor="t">
            <a:normAutofit fontScale="45000"/>
          </a:bodyPr>
          <a:p>
            <a:pPr marL="194400" indent="-145800">
              <a:lnSpc>
                <a:spcPct val="100000"/>
              </a:lnSpc>
              <a:spcBef>
                <a:spcPts val="1001"/>
              </a:spcBef>
              <a:buClr>
                <a:srgbClr val="9bafb5"/>
              </a:buClr>
              <a:buSzPct val="45000"/>
              <a:buFont typeface="Wingdings" charset="2"/>
              <a:buChar char=""/>
            </a:pPr>
            <a:r>
              <a:rPr b="0" lang="en-US" sz="4400" spc="-1" strike="noStrike">
                <a:solidFill>
                  <a:srgbClr val="262626"/>
                </a:solidFill>
                <a:latin typeface="Gill Sans MT"/>
              </a:rPr>
              <a:t>What humans created – in terms of </a:t>
            </a:r>
            <a:r>
              <a:rPr b="0" lang="en-US" sz="4400" spc="-1" strike="noStrike">
                <a:solidFill>
                  <a:srgbClr val="262626"/>
                </a:solidFill>
                <a:latin typeface="Gill Sans MT"/>
              </a:rPr>
              <a:t>technology – might better be called </a:t>
            </a:r>
            <a:r>
              <a:rPr b="0" lang="en-US" sz="4400" spc="-1" strike="noStrike">
                <a:solidFill>
                  <a:srgbClr val="262626"/>
                </a:solidFill>
                <a:latin typeface="Gill Sans MT"/>
              </a:rPr>
              <a:t>inventions rather than creations. Some </a:t>
            </a:r>
            <a:r>
              <a:rPr b="0" lang="en-US" sz="4400" spc="-1" strike="noStrike">
                <a:solidFill>
                  <a:srgbClr val="262626"/>
                </a:solidFill>
                <a:latin typeface="Gill Sans MT"/>
              </a:rPr>
              <a:t>early human beings attempted to make </a:t>
            </a:r>
            <a:r>
              <a:rPr b="0" lang="en-US" sz="4400" spc="-1" strike="noStrike">
                <a:solidFill>
                  <a:srgbClr val="262626"/>
                </a:solidFill>
                <a:latin typeface="Gill Sans MT"/>
              </a:rPr>
              <a:t>farming easier by inventing tools and other </a:t>
            </a:r>
            <a:r>
              <a:rPr b="0" lang="en-US" sz="4400" spc="-1" strike="noStrike">
                <a:solidFill>
                  <a:srgbClr val="262626"/>
                </a:solidFill>
                <a:latin typeface="Gill Sans MT"/>
              </a:rPr>
              <a:t>implements. Others became artisans, </a:t>
            </a:r>
            <a:r>
              <a:rPr b="0" lang="en-US" sz="4400" spc="-1" strike="noStrike">
                <a:solidFill>
                  <a:srgbClr val="262626"/>
                </a:solidFill>
                <a:latin typeface="Gill Sans MT"/>
              </a:rPr>
              <a:t>making housewares, and other crafts for </a:t>
            </a:r>
            <a:r>
              <a:rPr b="0" lang="en-US" sz="4400" spc="-1" strike="noStrike">
                <a:solidFill>
                  <a:srgbClr val="262626"/>
                </a:solidFill>
                <a:latin typeface="Gill Sans MT"/>
              </a:rPr>
              <a:t>domestic use.  As inventions encouraged </a:t>
            </a:r>
            <a:r>
              <a:rPr b="0" lang="en-US" sz="4400" spc="-1" strike="noStrike">
                <a:solidFill>
                  <a:srgbClr val="262626"/>
                </a:solidFill>
                <a:latin typeface="Gill Sans MT"/>
              </a:rPr>
              <a:t>city life, nature and the family had less </a:t>
            </a:r>
            <a:r>
              <a:rPr b="0" lang="en-US" sz="4400" spc="-1" strike="noStrike">
                <a:solidFill>
                  <a:srgbClr val="262626"/>
                </a:solidFill>
                <a:latin typeface="Gill Sans MT"/>
              </a:rPr>
              <a:t>appeal than jobs in the city.  This led to a </a:t>
            </a:r>
            <a:r>
              <a:rPr b="0" lang="en-US" sz="4400" spc="-1" strike="noStrike">
                <a:solidFill>
                  <a:srgbClr val="262626"/>
                </a:solidFill>
                <a:latin typeface="Gill Sans MT"/>
              </a:rPr>
              <a:t>weakening of the family.</a:t>
            </a:r>
            <a:endParaRPr b="0" lang="en-US" sz="4400" spc="-1" strike="noStrike">
              <a:solidFill>
                <a:srgbClr val="262626"/>
              </a:solidFill>
              <a:latin typeface="Gill Sans MT"/>
            </a:endParaRPr>
          </a:p>
          <a:p>
            <a:pPr marL="194400" indent="-145800">
              <a:lnSpc>
                <a:spcPct val="100000"/>
              </a:lnSpc>
              <a:spcBef>
                <a:spcPts val="1001"/>
              </a:spcBef>
              <a:buClr>
                <a:srgbClr val="9bafb5"/>
              </a:buClr>
              <a:buSzPct val="45000"/>
              <a:buFont typeface="Wingdings" charset="2"/>
              <a:buChar char=""/>
            </a:pPr>
            <a:r>
              <a:rPr b="0" lang="en-US" sz="4400" spc="-1" strike="noStrike">
                <a:solidFill>
                  <a:srgbClr val="262626"/>
                </a:solidFill>
                <a:latin typeface="Gill Sans MT"/>
              </a:rPr>
              <a:t>Gift-giving became obligatory, then gave </a:t>
            </a:r>
            <a:r>
              <a:rPr b="0" lang="en-US" sz="4400" spc="-1" strike="noStrike">
                <a:solidFill>
                  <a:srgbClr val="262626"/>
                </a:solidFill>
                <a:latin typeface="Gill Sans MT"/>
              </a:rPr>
              <a:t>way to exchange (expectations of return), </a:t>
            </a:r>
            <a:r>
              <a:rPr b="0" lang="en-US" sz="4400" spc="-1" strike="noStrike">
                <a:solidFill>
                  <a:srgbClr val="262626"/>
                </a:solidFill>
                <a:latin typeface="Gill Sans MT"/>
              </a:rPr>
              <a:t>finally buying and selling. The resultant </a:t>
            </a:r>
            <a:r>
              <a:rPr b="0" lang="en-US" sz="4400" spc="-1" strike="noStrike">
                <a:solidFill>
                  <a:srgbClr val="262626"/>
                </a:solidFill>
                <a:latin typeface="Gill Sans MT"/>
              </a:rPr>
              <a:t>economy became increasingly materialistic </a:t>
            </a:r>
            <a:r>
              <a:rPr b="0" lang="en-US" sz="4400" spc="-1" strike="noStrike">
                <a:solidFill>
                  <a:srgbClr val="262626"/>
                </a:solidFill>
                <a:latin typeface="Gill Sans MT"/>
              </a:rPr>
              <a:t>as opposed to natural.</a:t>
            </a:r>
            <a:endParaRPr b="0" lang="en-US" sz="4400" spc="-1" strike="noStrike">
              <a:solidFill>
                <a:srgbClr val="262626"/>
              </a:solidFill>
              <a:latin typeface="Gill Sans MT"/>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Human inventions 1</a:t>
            </a:r>
            <a:br>
              <a:rPr sz="2800"/>
            </a:br>
            <a:r>
              <a:rPr b="0" lang="en-US" sz="2800" spc="197" strike="noStrike" cap="all">
                <a:solidFill>
                  <a:srgbClr val="262626"/>
                </a:solidFill>
                <a:latin typeface="Gill Sans MT"/>
              </a:rPr>
              <a:t>Material Economy</a:t>
            </a:r>
            <a:endParaRPr b="0" lang="en-US" sz="2800" spc="-1" strike="noStrike">
              <a:solidFill>
                <a:srgbClr val="000000"/>
              </a:solidFill>
              <a:latin typeface="Arial"/>
            </a:endParaRPr>
          </a:p>
        </p:txBody>
      </p:sp>
      <p:sp>
        <p:nvSpPr>
          <p:cNvPr id="97" name="PlaceHolder 2"/>
          <p:cNvSpPr>
            <a:spLocks noGrp="1"/>
          </p:cNvSpPr>
          <p:nvPr>
            <p:ph/>
          </p:nvPr>
        </p:nvSpPr>
        <p:spPr>
          <a:xfrm>
            <a:off x="2231280" y="2638080"/>
            <a:ext cx="7728840" cy="3101400"/>
          </a:xfrm>
          <a:prstGeom prst="rect">
            <a:avLst/>
          </a:prstGeom>
          <a:noFill/>
          <a:ln w="0">
            <a:noFill/>
          </a:ln>
        </p:spPr>
        <p:txBody>
          <a:bodyPr lIns="90000" rIns="90000" tIns="45000" bIns="45000" anchor="t">
            <a:normAutofit/>
          </a:bodyPr>
          <a:p>
            <a:pPr marL="228600" indent="-228600">
              <a:lnSpc>
                <a:spcPct val="100000"/>
              </a:lnSpc>
              <a:spcBef>
                <a:spcPts val="1001"/>
              </a:spcBef>
              <a:buClr>
                <a:srgbClr val="9bafb5"/>
              </a:buClr>
              <a:buFont typeface="Arial"/>
              <a:buChar char="•"/>
            </a:pPr>
            <a:r>
              <a:rPr b="0" lang="en-US" sz="2400" spc="-1" strike="noStrike">
                <a:solidFill>
                  <a:srgbClr val="262626"/>
                </a:solidFill>
                <a:latin typeface="Gill Sans MT"/>
              </a:rPr>
              <a:t>In a materialistic economy no value remains static for long. Economically-driven societies function primarily in arbitrary ways, applying both definitions to the word “arbitrary” (without reason and without cause), which changes human perceptions of reality and value.</a:t>
            </a:r>
            <a:endParaRPr b="0" lang="en-US" sz="2400" spc="-1" strike="noStrike">
              <a:solidFill>
                <a:srgbClr val="000000"/>
              </a:solidFill>
              <a:latin typeface="Arial"/>
            </a:endParaRPr>
          </a:p>
          <a:p>
            <a:pPr marL="228600" indent="-228600">
              <a:lnSpc>
                <a:spcPct val="100000"/>
              </a:lnSpc>
              <a:spcBef>
                <a:spcPts val="1001"/>
              </a:spcBef>
              <a:buClr>
                <a:srgbClr val="9bafb5"/>
              </a:buClr>
              <a:buFont typeface="Arial"/>
              <a:buChar char="•"/>
              <a:tabLst>
                <a:tab algn="l" pos="0"/>
              </a:tabLst>
            </a:pPr>
            <a:r>
              <a:rPr b="0" lang="en-US" sz="2400" spc="-1" strike="noStrike">
                <a:solidFill>
                  <a:srgbClr val="262626"/>
                </a:solidFill>
                <a:latin typeface="Gill Sans MT"/>
              </a:rPr>
              <a:t>Substitution, competition, and inflation result, followed by hierarchical classism, slavery and objectification of persons.</a:t>
            </a:r>
            <a:endParaRPr b="0" lang="en-US" sz="24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a:p>
            <a:pPr indent="0">
              <a:lnSpc>
                <a:spcPct val="100000"/>
              </a:lnSpc>
              <a:spcBef>
                <a:spcPts val="1001"/>
              </a:spcBef>
              <a:buNone/>
              <a:tabLst>
                <a:tab algn="l" pos="0"/>
              </a:tabLst>
            </a:pP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2231280" y="964800"/>
            <a:ext cx="7728840" cy="1188000"/>
          </a:xfrm>
          <a:prstGeom prst="rect">
            <a:avLst/>
          </a:prstGeom>
          <a:solidFill>
            <a:srgbClr val="ffffff"/>
          </a:solidFill>
          <a:ln cap="sq" w="31680">
            <a:solidFill>
              <a:srgbClr val="404040"/>
            </a:solidFill>
            <a:miter/>
          </a:ln>
        </p:spPr>
        <p:txBody>
          <a:bodyPr lIns="182880" rIns="182880" tIns="182880" bIns="182880" anchor="ctr">
            <a:noAutofit/>
          </a:bodyPr>
          <a:p>
            <a:pPr indent="0" algn="ctr">
              <a:lnSpc>
                <a:spcPct val="90000"/>
              </a:lnSpc>
              <a:buNone/>
              <a:tabLst>
                <a:tab algn="l" pos="0"/>
              </a:tabLst>
            </a:pPr>
            <a:r>
              <a:rPr b="0" lang="en-US" sz="2800" spc="197" strike="noStrike" cap="all">
                <a:solidFill>
                  <a:srgbClr val="262626"/>
                </a:solidFill>
                <a:latin typeface="Gill Sans MT"/>
              </a:rPr>
              <a:t>Human Inventions 2</a:t>
            </a:r>
            <a:br>
              <a:rPr sz="2800"/>
            </a:br>
            <a:r>
              <a:rPr b="0" lang="en-US" sz="2800" spc="197" strike="noStrike" cap="all">
                <a:solidFill>
                  <a:srgbClr val="262626"/>
                </a:solidFill>
                <a:latin typeface="Gill Sans MT"/>
              </a:rPr>
              <a:t>kingship</a:t>
            </a:r>
            <a:endParaRPr b="0" lang="en-US" sz="2800" spc="-1" strike="noStrike">
              <a:solidFill>
                <a:srgbClr val="000000"/>
              </a:solidFill>
              <a:latin typeface="Arial"/>
            </a:endParaRPr>
          </a:p>
        </p:txBody>
      </p:sp>
      <p:sp>
        <p:nvSpPr>
          <p:cNvPr id="99" name="PlaceHolder 2"/>
          <p:cNvSpPr>
            <a:spLocks noGrp="1"/>
          </p:cNvSpPr>
          <p:nvPr>
            <p:ph/>
          </p:nvPr>
        </p:nvSpPr>
        <p:spPr>
          <a:xfrm>
            <a:off x="2231280" y="2638080"/>
            <a:ext cx="7728840" cy="3101400"/>
          </a:xfrm>
          <a:prstGeom prst="rect">
            <a:avLst/>
          </a:prstGeom>
          <a:noFill/>
          <a:ln w="0">
            <a:noFill/>
          </a:ln>
        </p:spPr>
        <p:txBody>
          <a:bodyPr lIns="90000" rIns="90000" tIns="45000" bIns="45000" anchor="t">
            <a:normAutofit fontScale="90000"/>
          </a:bodyPr>
          <a:p>
            <a:pPr marL="205560" indent="-205560">
              <a:lnSpc>
                <a:spcPct val="100000"/>
              </a:lnSpc>
              <a:spcBef>
                <a:spcPts val="1001"/>
              </a:spcBef>
              <a:buClr>
                <a:srgbClr val="9bafb5"/>
              </a:buClr>
              <a:buFont typeface="Arial"/>
              <a:buChar char="•"/>
            </a:pPr>
            <a:r>
              <a:rPr b="0" lang="en-US" sz="2400" spc="-1" strike="noStrike">
                <a:solidFill>
                  <a:srgbClr val="262626"/>
                </a:solidFill>
                <a:latin typeface="Gill Sans MT"/>
              </a:rPr>
              <a:t>One person rules over all the others.  Whoever acquires the most power gains control and is viewed as having the most value</a:t>
            </a:r>
            <a:endParaRPr b="0" lang="en-US" sz="2400" spc="-1" strike="noStrike">
              <a:solidFill>
                <a:srgbClr val="000000"/>
              </a:solidFill>
              <a:latin typeface="Arial"/>
            </a:endParaRPr>
          </a:p>
          <a:p>
            <a:pPr marL="205560" indent="-205560">
              <a:lnSpc>
                <a:spcPct val="100000"/>
              </a:lnSpc>
              <a:spcBef>
                <a:spcPts val="1001"/>
              </a:spcBef>
              <a:buClr>
                <a:srgbClr val="9bafb5"/>
              </a:buClr>
              <a:buFont typeface="Arial"/>
              <a:buChar char="•"/>
            </a:pPr>
            <a:r>
              <a:rPr b="0" lang="en-US" sz="2400" spc="-1" strike="noStrike">
                <a:solidFill>
                  <a:srgbClr val="262626"/>
                </a:solidFill>
                <a:latin typeface="Gill Sans MT"/>
              </a:rPr>
              <a:t>Stratification of human value develops. </a:t>
            </a:r>
            <a:endParaRPr b="0" lang="en-US" sz="2400" spc="-1" strike="noStrike">
              <a:solidFill>
                <a:srgbClr val="000000"/>
              </a:solidFill>
              <a:latin typeface="Arial"/>
            </a:endParaRPr>
          </a:p>
          <a:p>
            <a:pPr marL="205560" indent="-205560">
              <a:lnSpc>
                <a:spcPct val="100000"/>
              </a:lnSpc>
              <a:spcBef>
                <a:spcPts val="1001"/>
              </a:spcBef>
              <a:buClr>
                <a:srgbClr val="9bafb5"/>
              </a:buClr>
              <a:buFont typeface="Arial"/>
              <a:buChar char="•"/>
            </a:pPr>
            <a:r>
              <a:rPr b="0" lang="en-US" sz="2400" spc="-1" strike="noStrike">
                <a:solidFill>
                  <a:srgbClr val="262626"/>
                </a:solidFill>
                <a:latin typeface="Gill Sans MT"/>
              </a:rPr>
              <a:t>People operate from an external locus of control as opposed to an internal locus.</a:t>
            </a:r>
            <a:endParaRPr b="0" lang="en-US" sz="2400" spc="-1" strike="noStrike">
              <a:solidFill>
                <a:srgbClr val="000000"/>
              </a:solidFill>
              <a:latin typeface="Arial"/>
            </a:endParaRPr>
          </a:p>
          <a:p>
            <a:pPr marL="205560" indent="-205560">
              <a:lnSpc>
                <a:spcPct val="100000"/>
              </a:lnSpc>
              <a:spcBef>
                <a:spcPts val="1001"/>
              </a:spcBef>
              <a:buClr>
                <a:srgbClr val="9bafb5"/>
              </a:buClr>
              <a:buFont typeface="Arial"/>
              <a:buChar char="•"/>
            </a:pPr>
            <a:r>
              <a:rPr b="0" lang="en-US" sz="2400" spc="-1" strike="noStrike">
                <a:solidFill>
                  <a:srgbClr val="262626"/>
                </a:solidFill>
                <a:latin typeface="Gill Sans MT"/>
              </a:rPr>
              <a:t>Rights are given to punish and control subjects.  Angry kings must be appeased, leading to pretense, false posturing, and fake relationships.</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TM10001115[[fn=Parcel]]</Template>
  <TotalTime>10951</TotalTime>
  <Application>LibreOffice/7.4.7.2$MacOSX_X86_64 LibreOffice_project/723314e595e8007d3cf785c16538505a1c878ca5</Application>
  <AppVersion>15.0000</AppVersion>
  <Words>1303</Words>
  <Paragraphs>227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2023-10-13T01:07:43Z</dcterms:created>
  <dc:creator>Jean Sheldon</dc:creator>
  <dc:description/>
  <dc:language>en-US</dc:language>
  <cp:lastModifiedBy/>
  <dcterms:modified xsi:type="dcterms:W3CDTF">2023-12-02T20:35:08Z</dcterms:modified>
  <cp:revision>24</cp:revision>
  <dc:subject/>
  <dc:title>The Supreme Gift-Giver versus the Ingenious, Self-making Human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21</vt:i4>
  </property>
</Properties>
</file>